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embeddedFontLst>
    <p:embeddedFont>
      <p:font typeface="Poppins"/>
      <p:regular r:id="rId16"/>
      <p:bold r:id="rId17"/>
      <p:italic r:id="rId18"/>
      <p:boldItalic r:id="rId19"/>
    </p:embeddedFont>
    <p:embeddedFont>
      <p:font typeface="Courgette"/>
      <p:regular r:id="rId20"/>
    </p:embeddedFont>
    <p:embeddedFont>
      <p:font typeface="Poppins SemiBold"/>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5" roundtripDataSignature="AMtx7mjQIDTOa1opWdPP/kFa1nFntH3Hh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ourgette-regular.fntdata"/><Relationship Id="rId22" Type="http://schemas.openxmlformats.org/officeDocument/2006/relationships/font" Target="fonts/PoppinsSemiBold-bold.fntdata"/><Relationship Id="rId21" Type="http://schemas.openxmlformats.org/officeDocument/2006/relationships/font" Target="fonts/PoppinsSemiBold-regular.fntdata"/><Relationship Id="rId24" Type="http://schemas.openxmlformats.org/officeDocument/2006/relationships/font" Target="fonts/PoppinsSemiBold-boldItalic.fntdata"/><Relationship Id="rId23" Type="http://schemas.openxmlformats.org/officeDocument/2006/relationships/font" Target="fonts/PoppinsSemi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Poppins-bold.fntdata"/><Relationship Id="rId16" Type="http://schemas.openxmlformats.org/officeDocument/2006/relationships/font" Target="fonts/Poppins-regular.fntdata"/><Relationship Id="rId19" Type="http://schemas.openxmlformats.org/officeDocument/2006/relationships/font" Target="fonts/Poppins-boldItalic.fntdata"/><Relationship Id="rId18" Type="http://schemas.openxmlformats.org/officeDocument/2006/relationships/font" Target="fonts/Poppins-italic.fntdata"/></Relationships>
</file>

<file path=ppt/media/image1.png>
</file>

<file path=ppt/media/image10.jpg>
</file>

<file path=ppt/media/image11.jpg>
</file>

<file path=ppt/media/image12.jpg>
</file>

<file path=ppt/media/image13.png>
</file>

<file path=ppt/media/image16.jpg>
</file>

<file path=ppt/media/image17.jpg>
</file>

<file path=ppt/media/image19.png>
</file>

<file path=ppt/media/image20.jpg>
</file>

<file path=ppt/media/image21.png>
</file>

<file path=ppt/media/image22.png>
</file>

<file path=ppt/media/image3.jpg>
</file>

<file path=ppt/media/image5.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42ebd9f92f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g242ebd9f92f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4" name="Google Shape;264;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 name="Google Shape;18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8" name="Google Shape;20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4" name="Google Shape;23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1.jpg"/><Relationship Id="rId4" Type="http://schemas.openxmlformats.org/officeDocument/2006/relationships/image" Target="../media/image1.png"/><Relationship Id="rId5"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1.jpg"/><Relationship Id="rId4"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1.jpg"/><Relationship Id="rId4"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1.jpg"/><Relationship Id="rId4"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7.jpg"/><Relationship Id="rId4" Type="http://schemas.openxmlformats.org/officeDocument/2006/relationships/image" Target="../media/image8.jpg"/><Relationship Id="rId5" Type="http://schemas.openxmlformats.org/officeDocument/2006/relationships/image" Target="../media/image1.png"/><Relationship Id="rId6"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 Id="rId4" Type="http://schemas.openxmlformats.org/officeDocument/2006/relationships/image" Target="../media/image5.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12"/>
          <p:cNvSpPr txBox="1"/>
          <p:nvPr>
            <p:ph type="ctrTitle"/>
          </p:nvPr>
        </p:nvSpPr>
        <p:spPr>
          <a:xfrm>
            <a:off x="914400" y="1587600"/>
            <a:ext cx="5094000" cy="2437200"/>
          </a:xfrm>
          <a:prstGeom prst="rect">
            <a:avLst/>
          </a:prstGeom>
          <a:noFill/>
          <a:ln>
            <a:noFill/>
          </a:ln>
        </p:spPr>
        <p:txBody>
          <a:bodyPr anchorCtr="0" anchor="b" bIns="0" lIns="0" spcFirstLastPara="1" rIns="0" wrap="square" tIns="0">
            <a:normAutofit/>
          </a:bodyPr>
          <a:lstStyle>
            <a:lvl1pPr lvl="0" algn="l">
              <a:lnSpc>
                <a:spcPct val="116666"/>
              </a:lnSpc>
              <a:spcBef>
                <a:spcPts val="0"/>
              </a:spcBef>
              <a:spcAft>
                <a:spcPts val="0"/>
              </a:spcAft>
              <a:buClr>
                <a:schemeClr val="lt1"/>
              </a:buClr>
              <a:buSzPts val="6000"/>
              <a:buFont typeface="Poppins SemiBol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2"/>
          <p:cNvSpPr txBox="1"/>
          <p:nvPr>
            <p:ph idx="1" type="subTitle"/>
          </p:nvPr>
        </p:nvSpPr>
        <p:spPr>
          <a:xfrm>
            <a:off x="1562400" y="4114800"/>
            <a:ext cx="4446000" cy="2235600"/>
          </a:xfrm>
          <a:prstGeom prst="rect">
            <a:avLst/>
          </a:prstGeom>
          <a:noFill/>
          <a:ln>
            <a:noFill/>
          </a:ln>
        </p:spPr>
        <p:txBody>
          <a:bodyPr anchorCtr="0" anchor="t" bIns="0" lIns="0" spcFirstLastPara="1" rIns="0" wrap="square" tIns="0">
            <a:normAutofit/>
          </a:bodyPr>
          <a:lstStyle>
            <a:lvl1pPr lvl="0" algn="l">
              <a:lnSpc>
                <a:spcPct val="150000"/>
              </a:lnSpc>
              <a:spcBef>
                <a:spcPts val="800"/>
              </a:spcBef>
              <a:spcAft>
                <a:spcPts val="0"/>
              </a:spcAft>
              <a:buSzPts val="1600"/>
              <a:buNone/>
              <a:defRPr sz="1600"/>
            </a:lvl1pPr>
            <a:lvl2pPr lvl="1" algn="ctr">
              <a:lnSpc>
                <a:spcPct val="150000"/>
              </a:lnSpc>
              <a:spcBef>
                <a:spcPts val="800"/>
              </a:spcBef>
              <a:spcAft>
                <a:spcPts val="0"/>
              </a:spcAft>
              <a:buSzPts val="2000"/>
              <a:buNone/>
              <a:defRPr sz="2000"/>
            </a:lvl2pPr>
            <a:lvl3pPr lvl="2" algn="ctr">
              <a:lnSpc>
                <a:spcPct val="150000"/>
              </a:lnSpc>
              <a:spcBef>
                <a:spcPts val="500"/>
              </a:spcBef>
              <a:spcAft>
                <a:spcPts val="0"/>
              </a:spcAft>
              <a:buSzPts val="1800"/>
              <a:buNone/>
              <a:defRPr sz="1800"/>
            </a:lvl3pPr>
            <a:lvl4pPr lvl="3" algn="ctr">
              <a:lnSpc>
                <a:spcPct val="150000"/>
              </a:lnSpc>
              <a:spcBef>
                <a:spcPts val="500"/>
              </a:spcBef>
              <a:spcAft>
                <a:spcPts val="0"/>
              </a:spcAft>
              <a:buSzPts val="1600"/>
              <a:buNone/>
              <a:defRPr sz="1600"/>
            </a:lvl4pPr>
            <a:lvl5pPr lvl="4" algn="ctr">
              <a:lnSpc>
                <a:spcPct val="15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2"/>
          <p:cNvSpPr txBox="1"/>
          <p:nvPr>
            <p:ph idx="12" type="sldNum"/>
          </p:nvPr>
        </p:nvSpPr>
        <p:spPr>
          <a:xfrm>
            <a:off x="507600" y="6282000"/>
            <a:ext cx="74760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19" name="Google Shape;19;p12"/>
          <p:cNvSpPr txBox="1"/>
          <p:nvPr>
            <p:ph idx="2"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2"/>
          <p:cNvSpPr txBox="1"/>
          <p:nvPr>
            <p:ph idx="3" type="body"/>
          </p:nvPr>
        </p:nvSpPr>
        <p:spPr>
          <a:xfrm>
            <a:off x="914400" y="4315206"/>
            <a:ext cx="457200" cy="25200"/>
          </a:xfrm>
          <a:prstGeom prst="rect">
            <a:avLst/>
          </a:prstGeom>
          <a:solidFill>
            <a:schemeClr val="accent1"/>
          </a:solid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SzPts val="1600"/>
              <a:buNone/>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21" name="Google Shape;21;p12"/>
          <p:cNvPicPr preferRelativeResize="0"/>
          <p:nvPr>
            <p:ph idx="4" type="pic"/>
          </p:nvPr>
        </p:nvPicPr>
        <p:blipFill/>
        <p:spPr>
          <a:xfrm>
            <a:off x="6656400" y="-608400"/>
            <a:ext cx="6145200" cy="6577200"/>
          </a:xfrm>
          <a:prstGeom prst="roundRect">
            <a:avLst>
              <a:gd fmla="val 9302" name="adj"/>
            </a:avLst>
          </a:prstGeom>
          <a:blipFill rotWithShape="1">
            <a:blip r:embed="rId3">
              <a:alphaModFix/>
            </a:blip>
            <a:stretch>
              <a:fillRect b="0" l="-30264" r="-30264" t="0"/>
            </a:stretch>
          </a:blipFill>
          <a:ln>
            <a:noFill/>
          </a:ln>
        </p:spPr>
      </p:pic>
      <p:pic>
        <p:nvPicPr>
          <p:cNvPr id="22" name="Google Shape;22;p12"/>
          <p:cNvPicPr preferRelativeResize="0"/>
          <p:nvPr/>
        </p:nvPicPr>
        <p:blipFill rotWithShape="1">
          <a:blip r:embed="rId4">
            <a:alphaModFix/>
          </a:blip>
          <a:srcRect b="0" l="0" r="0" t="0"/>
          <a:stretch/>
        </p:blipFill>
        <p:spPr>
          <a:xfrm>
            <a:off x="11289403" y="6352130"/>
            <a:ext cx="456197" cy="117307"/>
          </a:xfrm>
          <a:prstGeom prst="rect">
            <a:avLst/>
          </a:prstGeom>
          <a:noFill/>
          <a:ln>
            <a:noFill/>
          </a:ln>
        </p:spPr>
      </p:pic>
      <p:pic>
        <p:nvPicPr>
          <p:cNvPr descr="A picture containing text, font, graphics, logo&#10;&#10;Description automatically generated" id="23" name="Google Shape;23;p12"/>
          <p:cNvPicPr preferRelativeResize="0"/>
          <p:nvPr/>
        </p:nvPicPr>
        <p:blipFill rotWithShape="1">
          <a:blip r:embed="rId5">
            <a:alphaModFix/>
          </a:blip>
          <a:srcRect b="0" l="0" r="0" t="0"/>
          <a:stretch/>
        </p:blipFill>
        <p:spPr>
          <a:xfrm>
            <a:off x="7633252" y="6232647"/>
            <a:ext cx="2842591" cy="35627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 Left">
  <p:cSld name="Image - Left">
    <p:spTree>
      <p:nvGrpSpPr>
        <p:cNvPr id="92" name="Shape 92"/>
        <p:cNvGrpSpPr/>
        <p:nvPr/>
      </p:nvGrpSpPr>
      <p:grpSpPr>
        <a:xfrm>
          <a:off x="0" y="0"/>
          <a:ext cx="0" cy="0"/>
          <a:chOff x="0" y="0"/>
          <a:chExt cx="0" cy="0"/>
        </a:xfrm>
      </p:grpSpPr>
      <p:sp>
        <p:nvSpPr>
          <p:cNvPr id="93" name="Google Shape;93;p21"/>
          <p:cNvSpPr txBox="1"/>
          <p:nvPr>
            <p:ph type="title"/>
          </p:nvPr>
        </p:nvSpPr>
        <p:spPr>
          <a:xfrm>
            <a:off x="5551200" y="1105200"/>
            <a:ext cx="5727600" cy="914400"/>
          </a:xfrm>
          <a:prstGeom prst="rect">
            <a:avLst/>
          </a:prstGeom>
          <a:noFill/>
          <a:ln>
            <a:noFill/>
          </a:ln>
        </p:spPr>
        <p:txBody>
          <a:bodyPr anchorCtr="0" anchor="t"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21"/>
          <p:cNvSpPr txBox="1"/>
          <p:nvPr>
            <p:ph idx="1" type="body"/>
          </p:nvPr>
        </p:nvSpPr>
        <p:spPr>
          <a:xfrm>
            <a:off x="5551200" y="730800"/>
            <a:ext cx="572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 name="Google Shape;95;p21"/>
          <p:cNvSpPr txBox="1"/>
          <p:nvPr>
            <p:ph idx="2" type="body"/>
          </p:nvPr>
        </p:nvSpPr>
        <p:spPr>
          <a:xfrm>
            <a:off x="5551200" y="1976401"/>
            <a:ext cx="5727600" cy="3491999"/>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96" name="Google Shape;96;p21"/>
          <p:cNvPicPr preferRelativeResize="0"/>
          <p:nvPr>
            <p:ph idx="3" type="pic"/>
          </p:nvPr>
        </p:nvPicPr>
        <p:blipFill/>
        <p:spPr>
          <a:xfrm>
            <a:off x="406800" y="406800"/>
            <a:ext cx="4532400" cy="6044400"/>
          </a:xfrm>
          <a:prstGeom prst="roundRect">
            <a:avLst>
              <a:gd fmla="val 4456" name="adj"/>
            </a:avLst>
          </a:prstGeom>
          <a:blipFill rotWithShape="1">
            <a:blip r:embed="rId2">
              <a:alphaModFix/>
            </a:blip>
            <a:stretch>
              <a:fillRect b="0" l="-50016" r="-50016" t="0"/>
            </a:stretch>
          </a:blipFill>
          <a:ln>
            <a:noFill/>
          </a:ln>
        </p:spPr>
      </p:pic>
      <p:pic>
        <p:nvPicPr>
          <p:cNvPr id="97" name="Google Shape;97;p21"/>
          <p:cNvPicPr preferRelativeResize="0"/>
          <p:nvPr/>
        </p:nvPicPr>
        <p:blipFill rotWithShape="1">
          <a:blip r:embed="rId3">
            <a:alphaModFix/>
          </a:blip>
          <a:srcRect b="0" l="0" r="0" t="0"/>
          <a:stretch/>
        </p:blipFill>
        <p:spPr>
          <a:xfrm>
            <a:off x="11289403" y="6352130"/>
            <a:ext cx="456197" cy="117307"/>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Image on Left">
  <p:cSld name="100% Image on Left">
    <p:spTree>
      <p:nvGrpSpPr>
        <p:cNvPr id="98" name="Shape 98"/>
        <p:cNvGrpSpPr/>
        <p:nvPr/>
      </p:nvGrpSpPr>
      <p:grpSpPr>
        <a:xfrm>
          <a:off x="0" y="0"/>
          <a:ext cx="0" cy="0"/>
          <a:chOff x="0" y="0"/>
          <a:chExt cx="0" cy="0"/>
        </a:xfrm>
      </p:grpSpPr>
      <p:pic>
        <p:nvPicPr>
          <p:cNvPr id="99" name="Google Shape;99;p22"/>
          <p:cNvPicPr preferRelativeResize="0"/>
          <p:nvPr>
            <p:ph idx="2" type="pic"/>
          </p:nvPr>
        </p:nvPicPr>
        <p:blipFill/>
        <p:spPr>
          <a:xfrm>
            <a:off x="1" y="0"/>
            <a:ext cx="4064399" cy="6858000"/>
          </a:xfrm>
          <a:prstGeom prst="rect">
            <a:avLst/>
          </a:prstGeom>
          <a:blipFill rotWithShape="1">
            <a:blip r:embed="rId2">
              <a:alphaModFix/>
            </a:blip>
            <a:stretch>
              <a:fillRect b="0" l="-76539" r="-76541" t="0"/>
            </a:stretch>
          </a:blipFill>
          <a:ln>
            <a:noFill/>
          </a:ln>
        </p:spPr>
      </p:pic>
      <p:sp>
        <p:nvSpPr>
          <p:cNvPr id="100" name="Google Shape;100;p22"/>
          <p:cNvSpPr txBox="1"/>
          <p:nvPr>
            <p:ph type="title"/>
          </p:nvPr>
        </p:nvSpPr>
        <p:spPr>
          <a:xfrm>
            <a:off x="4978800" y="1105200"/>
            <a:ext cx="6300000" cy="914400"/>
          </a:xfrm>
          <a:prstGeom prst="rect">
            <a:avLst/>
          </a:prstGeom>
          <a:noFill/>
          <a:ln>
            <a:noFill/>
          </a:ln>
        </p:spPr>
        <p:txBody>
          <a:bodyPr anchorCtr="0" anchor="t"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1" name="Google Shape;101;p22"/>
          <p:cNvSpPr txBox="1"/>
          <p:nvPr>
            <p:ph idx="1" type="body"/>
          </p:nvPr>
        </p:nvSpPr>
        <p:spPr>
          <a:xfrm>
            <a:off x="4978800" y="730800"/>
            <a:ext cx="63000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 name="Google Shape;102;p22"/>
          <p:cNvSpPr txBox="1"/>
          <p:nvPr>
            <p:ph idx="3" type="body"/>
          </p:nvPr>
        </p:nvSpPr>
        <p:spPr>
          <a:xfrm>
            <a:off x="4978800" y="1976401"/>
            <a:ext cx="6300000" cy="3491999"/>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22"/>
          <p:cNvSpPr/>
          <p:nvPr/>
        </p:nvSpPr>
        <p:spPr>
          <a:xfrm>
            <a:off x="3250799" y="0"/>
            <a:ext cx="813600" cy="6858000"/>
          </a:xfrm>
          <a:prstGeom prst="rect">
            <a:avLst/>
          </a:prstGeom>
          <a:gradFill>
            <a:gsLst>
              <a:gs pos="0">
                <a:srgbClr val="12161F">
                  <a:alpha val="0"/>
                </a:srgbClr>
              </a:gs>
              <a:gs pos="100000">
                <a:srgbClr val="12161F">
                  <a:alpha val="29803"/>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3600" u="none" cap="none" strike="noStrike">
              <a:solidFill>
                <a:schemeClr val="lt1"/>
              </a:solidFill>
              <a:latin typeface="Calibri"/>
              <a:ea typeface="Calibri"/>
              <a:cs typeface="Calibri"/>
              <a:sym typeface="Calibri"/>
            </a:endParaRPr>
          </a:p>
        </p:txBody>
      </p:sp>
      <p:pic>
        <p:nvPicPr>
          <p:cNvPr id="104" name="Google Shape;104;p22"/>
          <p:cNvPicPr preferRelativeResize="0"/>
          <p:nvPr/>
        </p:nvPicPr>
        <p:blipFill rotWithShape="1">
          <a:blip r:embed="rId3">
            <a:alphaModFix/>
          </a:blip>
          <a:srcRect b="0" l="0" r="0" t="0"/>
          <a:stretch/>
        </p:blipFill>
        <p:spPr>
          <a:xfrm>
            <a:off x="11289403" y="6352130"/>
            <a:ext cx="456197" cy="117307"/>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105" name="Shape 105"/>
        <p:cNvGrpSpPr/>
        <p:nvPr/>
      </p:nvGrpSpPr>
      <p:grpSpPr>
        <a:xfrm>
          <a:off x="0" y="0"/>
          <a:ext cx="0" cy="0"/>
          <a:chOff x="0" y="0"/>
          <a:chExt cx="0" cy="0"/>
        </a:xfrm>
      </p:grpSpPr>
      <p:sp>
        <p:nvSpPr>
          <p:cNvPr id="106" name="Google Shape;106;p23"/>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107" name="Google Shape;107;p23"/>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8" name="Google Shape;108;p23"/>
          <p:cNvSpPr txBox="1"/>
          <p:nvPr>
            <p:ph idx="2" type="body"/>
          </p:nvPr>
        </p:nvSpPr>
        <p:spPr>
          <a:xfrm>
            <a:off x="1583400" y="964800"/>
            <a:ext cx="9025200" cy="3456000"/>
          </a:xfrm>
          <a:prstGeom prst="rect">
            <a:avLst/>
          </a:prstGeom>
          <a:noFill/>
          <a:ln>
            <a:noFill/>
          </a:ln>
        </p:spPr>
        <p:txBody>
          <a:bodyPr anchorCtr="0" anchor="b" bIns="0" lIns="0" spcFirstLastPara="1" rIns="0" wrap="square" tIns="0">
            <a:normAutofit/>
          </a:bodyPr>
          <a:lstStyle>
            <a:lvl1pPr indent="-228600" lvl="0" marL="457200" algn="l">
              <a:lnSpc>
                <a:spcPct val="100000"/>
              </a:lnSpc>
              <a:spcBef>
                <a:spcPts val="1000"/>
              </a:spcBef>
              <a:spcAft>
                <a:spcPts val="0"/>
              </a:spcAft>
              <a:buSzPts val="5600"/>
              <a:buNone/>
              <a:defRPr b="1" i="0" sz="5600">
                <a:solidFill>
                  <a:schemeClr val="accent1"/>
                </a:solidFill>
                <a:latin typeface="Courgette"/>
                <a:ea typeface="Courgette"/>
                <a:cs typeface="Courgette"/>
                <a:sym typeface="Courgette"/>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109" name="Google Shape;109;p23"/>
          <p:cNvPicPr preferRelativeResize="0"/>
          <p:nvPr>
            <p:ph idx="3" type="pic"/>
          </p:nvPr>
        </p:nvPicPr>
        <p:blipFill/>
        <p:spPr>
          <a:xfrm>
            <a:off x="1583401" y="4863600"/>
            <a:ext cx="633599" cy="633600"/>
          </a:xfrm>
          <a:prstGeom prst="ellipse">
            <a:avLst/>
          </a:prstGeom>
          <a:blipFill rotWithShape="1">
            <a:blip r:embed="rId2">
              <a:alphaModFix/>
            </a:blip>
            <a:stretch>
              <a:fillRect b="0" l="0" r="0" t="0"/>
            </a:stretch>
          </a:blipFill>
          <a:ln>
            <a:noFill/>
          </a:ln>
        </p:spPr>
      </p:pic>
      <p:sp>
        <p:nvSpPr>
          <p:cNvPr id="110" name="Google Shape;110;p23"/>
          <p:cNvSpPr txBox="1"/>
          <p:nvPr>
            <p:ph idx="4" type="body"/>
          </p:nvPr>
        </p:nvSpPr>
        <p:spPr>
          <a:xfrm>
            <a:off x="2519400" y="4907668"/>
            <a:ext cx="8089200" cy="2160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700"/>
              <a:buNone/>
              <a:defRPr b="1" i="0" sz="7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 name="Google Shape;111;p23"/>
          <p:cNvSpPr txBox="1"/>
          <p:nvPr>
            <p:ph idx="5" type="body"/>
          </p:nvPr>
        </p:nvSpPr>
        <p:spPr>
          <a:xfrm>
            <a:off x="2519400" y="5024732"/>
            <a:ext cx="8089863" cy="446400"/>
          </a:xfrm>
          <a:prstGeom prst="rect">
            <a:avLst/>
          </a:prstGeom>
          <a:noFill/>
          <a:ln>
            <a:noFill/>
          </a:ln>
        </p:spPr>
        <p:txBody>
          <a:bodyPr anchorCtr="0" anchor="ctr" bIns="0" lIns="0" spcFirstLastPara="1" rIns="0" wrap="square" tIns="0">
            <a:normAutofit/>
          </a:bodyPr>
          <a:lstStyle>
            <a:lvl1pPr indent="-228600" lvl="0" marL="457200" algn="l">
              <a:lnSpc>
                <a:spcPct val="150000"/>
              </a:lnSpc>
              <a:spcBef>
                <a:spcPts val="1000"/>
              </a:spcBef>
              <a:spcAft>
                <a:spcPts val="0"/>
              </a:spcAft>
              <a:buSzPts val="1600"/>
              <a:buNone/>
              <a:defRPr>
                <a:solidFill>
                  <a:schemeClr val="lt1"/>
                </a:solidFill>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112" name="Google Shape;112;p23"/>
          <p:cNvPicPr preferRelativeResize="0"/>
          <p:nvPr/>
        </p:nvPicPr>
        <p:blipFill rotWithShape="1">
          <a:blip r:embed="rId3">
            <a:alphaModFix/>
          </a:blip>
          <a:srcRect b="0" l="0" r="0" t="0"/>
          <a:stretch/>
        </p:blipFill>
        <p:spPr>
          <a:xfrm>
            <a:off x="11289403" y="6352130"/>
            <a:ext cx="456197" cy="11730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se">
  <p:cSld name="Case">
    <p:spTree>
      <p:nvGrpSpPr>
        <p:cNvPr id="113" name="Shape 113"/>
        <p:cNvGrpSpPr/>
        <p:nvPr/>
      </p:nvGrpSpPr>
      <p:grpSpPr>
        <a:xfrm>
          <a:off x="0" y="0"/>
          <a:ext cx="0" cy="0"/>
          <a:chOff x="0" y="0"/>
          <a:chExt cx="0" cy="0"/>
        </a:xfrm>
      </p:grpSpPr>
      <p:sp>
        <p:nvSpPr>
          <p:cNvPr id="114" name="Google Shape;114;p24"/>
          <p:cNvSpPr txBox="1"/>
          <p:nvPr>
            <p:ph type="title"/>
          </p:nvPr>
        </p:nvSpPr>
        <p:spPr>
          <a:xfrm>
            <a:off x="914400" y="1105200"/>
            <a:ext cx="5727600" cy="914400"/>
          </a:xfrm>
          <a:prstGeom prst="rect">
            <a:avLst/>
          </a:prstGeom>
          <a:noFill/>
          <a:ln>
            <a:noFill/>
          </a:ln>
        </p:spPr>
        <p:txBody>
          <a:bodyPr anchorCtr="0" anchor="t"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24"/>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116" name="Google Shape;116;p24"/>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7" name="Google Shape;117;p24"/>
          <p:cNvSpPr txBox="1"/>
          <p:nvPr>
            <p:ph idx="2" type="body"/>
          </p:nvPr>
        </p:nvSpPr>
        <p:spPr>
          <a:xfrm>
            <a:off x="913800" y="1976400"/>
            <a:ext cx="5727600" cy="2462400"/>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8" name="Google Shape;118;p24"/>
          <p:cNvSpPr/>
          <p:nvPr>
            <p:ph idx="3" type="pic"/>
          </p:nvPr>
        </p:nvSpPr>
        <p:spPr>
          <a:xfrm>
            <a:off x="7250400" y="406800"/>
            <a:ext cx="4532400" cy="6044400"/>
          </a:xfrm>
          <a:prstGeom prst="roundRect">
            <a:avLst>
              <a:gd fmla="val 4456" name="adj"/>
            </a:avLst>
          </a:prstGeom>
          <a:gradFill>
            <a:gsLst>
              <a:gs pos="0">
                <a:schemeClr val="accent4"/>
              </a:gs>
              <a:gs pos="100000">
                <a:schemeClr val="accent3"/>
              </a:gs>
            </a:gsLst>
            <a:lin ang="8100000" scaled="0"/>
          </a:gradFill>
          <a:ln>
            <a:noFill/>
          </a:ln>
        </p:spPr>
      </p:sp>
      <p:sp>
        <p:nvSpPr>
          <p:cNvPr id="119" name="Google Shape;119;p24"/>
          <p:cNvSpPr txBox="1"/>
          <p:nvPr>
            <p:ph idx="4" type="body"/>
          </p:nvPr>
        </p:nvSpPr>
        <p:spPr>
          <a:xfrm>
            <a:off x="913800" y="4978800"/>
            <a:ext cx="1904400" cy="10116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4000"/>
              <a:buNone/>
              <a:defRPr b="1" i="0" sz="4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0" name="Google Shape;120;p24"/>
          <p:cNvSpPr txBox="1"/>
          <p:nvPr>
            <p:ph idx="5" type="body"/>
          </p:nvPr>
        </p:nvSpPr>
        <p:spPr>
          <a:xfrm>
            <a:off x="914400" y="5893200"/>
            <a:ext cx="1904400" cy="3672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1000"/>
              </a:spcBef>
              <a:spcAft>
                <a:spcPts val="0"/>
              </a:spcAft>
              <a:buSzPts val="1000"/>
              <a:buNone/>
              <a:defRPr b="1" i="0" sz="1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1" name="Google Shape;121;p24"/>
          <p:cNvSpPr txBox="1"/>
          <p:nvPr>
            <p:ph idx="6" type="body"/>
          </p:nvPr>
        </p:nvSpPr>
        <p:spPr>
          <a:xfrm>
            <a:off x="2818200" y="4978800"/>
            <a:ext cx="1904400" cy="10116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4000"/>
              <a:buNone/>
              <a:defRPr b="1" i="0" sz="4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2" name="Google Shape;122;p24"/>
          <p:cNvSpPr txBox="1"/>
          <p:nvPr>
            <p:ph idx="7" type="body"/>
          </p:nvPr>
        </p:nvSpPr>
        <p:spPr>
          <a:xfrm>
            <a:off x="2818800" y="5893200"/>
            <a:ext cx="1904400" cy="3672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1000"/>
              </a:spcBef>
              <a:spcAft>
                <a:spcPts val="0"/>
              </a:spcAft>
              <a:buSzPts val="1000"/>
              <a:buNone/>
              <a:defRPr b="1" i="0" sz="1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3" name="Google Shape;123;p24"/>
          <p:cNvSpPr txBox="1"/>
          <p:nvPr>
            <p:ph idx="8" type="body"/>
          </p:nvPr>
        </p:nvSpPr>
        <p:spPr>
          <a:xfrm>
            <a:off x="4721400" y="4978800"/>
            <a:ext cx="1904400" cy="10116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4000"/>
              <a:buNone/>
              <a:defRPr b="1" i="0" sz="4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4" name="Google Shape;124;p24"/>
          <p:cNvSpPr txBox="1"/>
          <p:nvPr>
            <p:ph idx="9" type="body"/>
          </p:nvPr>
        </p:nvSpPr>
        <p:spPr>
          <a:xfrm>
            <a:off x="4722000" y="5893200"/>
            <a:ext cx="1904400" cy="3672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1000"/>
              </a:spcBef>
              <a:spcAft>
                <a:spcPts val="0"/>
              </a:spcAft>
              <a:buSzPts val="1000"/>
              <a:buNone/>
              <a:defRPr b="1" i="0" sz="1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p:cSld name="Numbers">
    <p:bg>
      <p:bgPr>
        <a:blipFill>
          <a:blip r:embed="rId2">
            <a:alphaModFix/>
          </a:blip>
          <a:stretch>
            <a:fillRect/>
          </a:stretch>
        </a:blipFill>
      </p:bgPr>
    </p:bg>
    <p:spTree>
      <p:nvGrpSpPr>
        <p:cNvPr id="125" name="Shape 125"/>
        <p:cNvGrpSpPr/>
        <p:nvPr/>
      </p:nvGrpSpPr>
      <p:grpSpPr>
        <a:xfrm>
          <a:off x="0" y="0"/>
          <a:ext cx="0" cy="0"/>
          <a:chOff x="0" y="0"/>
          <a:chExt cx="0" cy="0"/>
        </a:xfrm>
      </p:grpSpPr>
      <p:sp>
        <p:nvSpPr>
          <p:cNvPr id="126" name="Google Shape;126;p25"/>
          <p:cNvSpPr txBox="1"/>
          <p:nvPr>
            <p:ph type="title"/>
          </p:nvPr>
        </p:nvSpPr>
        <p:spPr>
          <a:xfrm>
            <a:off x="914400" y="1105200"/>
            <a:ext cx="5727600" cy="914400"/>
          </a:xfrm>
          <a:prstGeom prst="rect">
            <a:avLst/>
          </a:prstGeom>
          <a:noFill/>
          <a:ln>
            <a:noFill/>
          </a:ln>
        </p:spPr>
        <p:txBody>
          <a:bodyPr anchorCtr="0" anchor="t"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 name="Google Shape;127;p25"/>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128" name="Google Shape;128;p25"/>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9" name="Google Shape;129;p25"/>
          <p:cNvSpPr txBox="1"/>
          <p:nvPr>
            <p:ph idx="2" type="body"/>
          </p:nvPr>
        </p:nvSpPr>
        <p:spPr>
          <a:xfrm>
            <a:off x="913800" y="1976400"/>
            <a:ext cx="5727600" cy="2462400"/>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0" name="Google Shape;130;p25"/>
          <p:cNvSpPr txBox="1"/>
          <p:nvPr>
            <p:ph idx="3" type="body"/>
          </p:nvPr>
        </p:nvSpPr>
        <p:spPr>
          <a:xfrm>
            <a:off x="913800" y="4978800"/>
            <a:ext cx="1738800" cy="10116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5000"/>
              <a:buNone/>
              <a:defRPr b="1" i="0" sz="5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1" name="Google Shape;131;p25"/>
          <p:cNvSpPr txBox="1"/>
          <p:nvPr>
            <p:ph idx="4" type="body"/>
          </p:nvPr>
        </p:nvSpPr>
        <p:spPr>
          <a:xfrm>
            <a:off x="914400" y="5893200"/>
            <a:ext cx="1738800" cy="2412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1000"/>
              <a:buNone/>
              <a:defRPr b="1" i="0" sz="1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2" name="Google Shape;132;p25"/>
          <p:cNvSpPr txBox="1"/>
          <p:nvPr>
            <p:ph idx="5" type="body"/>
          </p:nvPr>
        </p:nvSpPr>
        <p:spPr>
          <a:xfrm>
            <a:off x="2652600" y="4978800"/>
            <a:ext cx="1738800" cy="10116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5000"/>
              <a:buNone/>
              <a:defRPr b="1" i="0" sz="5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3" name="Google Shape;133;p25"/>
          <p:cNvSpPr txBox="1"/>
          <p:nvPr>
            <p:ph idx="6" type="body"/>
          </p:nvPr>
        </p:nvSpPr>
        <p:spPr>
          <a:xfrm>
            <a:off x="2653200" y="5893200"/>
            <a:ext cx="1738800" cy="2412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1000"/>
              <a:buNone/>
              <a:defRPr b="1" i="0" sz="1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4" name="Google Shape;134;p25"/>
          <p:cNvSpPr txBox="1"/>
          <p:nvPr>
            <p:ph idx="7" type="body"/>
          </p:nvPr>
        </p:nvSpPr>
        <p:spPr>
          <a:xfrm>
            <a:off x="4390800" y="4978800"/>
            <a:ext cx="1738800" cy="10116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5000"/>
              <a:buNone/>
              <a:defRPr b="1" i="0" sz="5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5" name="Google Shape;135;p25"/>
          <p:cNvSpPr txBox="1"/>
          <p:nvPr>
            <p:ph idx="8" type="body"/>
          </p:nvPr>
        </p:nvSpPr>
        <p:spPr>
          <a:xfrm>
            <a:off x="4390800" y="5893200"/>
            <a:ext cx="1738800" cy="2412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1000"/>
              <a:buNone/>
              <a:defRPr b="1" i="0" sz="1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6" name="Google Shape;136;p25"/>
          <p:cNvSpPr txBox="1"/>
          <p:nvPr>
            <p:ph idx="9" type="body"/>
          </p:nvPr>
        </p:nvSpPr>
        <p:spPr>
          <a:xfrm>
            <a:off x="6128400" y="4978800"/>
            <a:ext cx="1738800" cy="10116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5000"/>
              <a:buNone/>
              <a:defRPr b="1" i="0" sz="5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7" name="Google Shape;137;p25"/>
          <p:cNvSpPr txBox="1"/>
          <p:nvPr>
            <p:ph idx="13" type="body"/>
          </p:nvPr>
        </p:nvSpPr>
        <p:spPr>
          <a:xfrm>
            <a:off x="6128400" y="5893200"/>
            <a:ext cx="1738800" cy="2412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1000"/>
              <a:buNone/>
              <a:defRPr b="1" i="0" sz="100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Body Indent">
  <p:cSld name="Divider - Body Indent">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26"/>
          <p:cNvSpPr txBox="1"/>
          <p:nvPr>
            <p:ph type="ctrTitle"/>
          </p:nvPr>
        </p:nvSpPr>
        <p:spPr>
          <a:xfrm>
            <a:off x="914400" y="1587600"/>
            <a:ext cx="4424400" cy="1764000"/>
          </a:xfrm>
          <a:prstGeom prst="rect">
            <a:avLst/>
          </a:prstGeom>
          <a:noFill/>
          <a:ln>
            <a:noFill/>
          </a:ln>
        </p:spPr>
        <p:txBody>
          <a:bodyPr anchorCtr="0" anchor="b" bIns="0" lIns="0" spcFirstLastPara="1" rIns="0" wrap="square" tIns="0">
            <a:normAutofit/>
          </a:bodyPr>
          <a:lstStyle>
            <a:lvl1pPr lvl="0" algn="l">
              <a:lnSpc>
                <a:spcPct val="116666"/>
              </a:lnSpc>
              <a:spcBef>
                <a:spcPts val="0"/>
              </a:spcBef>
              <a:spcAft>
                <a:spcPts val="0"/>
              </a:spcAft>
              <a:buClr>
                <a:schemeClr val="lt1"/>
              </a:buClr>
              <a:buSzPts val="6000"/>
              <a:buFont typeface="Poppins SemiBol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26"/>
          <p:cNvSpPr txBox="1"/>
          <p:nvPr>
            <p:ph idx="1" type="subTitle"/>
          </p:nvPr>
        </p:nvSpPr>
        <p:spPr>
          <a:xfrm>
            <a:off x="1879200" y="3758400"/>
            <a:ext cx="3459600" cy="2246400"/>
          </a:xfrm>
          <a:prstGeom prst="rect">
            <a:avLst/>
          </a:prstGeom>
          <a:noFill/>
          <a:ln>
            <a:noFill/>
          </a:ln>
        </p:spPr>
        <p:txBody>
          <a:bodyPr anchorCtr="0" anchor="t" bIns="0" lIns="0" spcFirstLastPara="1" rIns="0" wrap="square" tIns="0">
            <a:normAutofit/>
          </a:bodyPr>
          <a:lstStyle>
            <a:lvl1pPr lvl="0" algn="l">
              <a:lnSpc>
                <a:spcPct val="145454"/>
              </a:lnSpc>
              <a:spcBef>
                <a:spcPts val="1600"/>
              </a:spcBef>
              <a:spcAft>
                <a:spcPts val="0"/>
              </a:spcAft>
              <a:buSzPts val="2200"/>
              <a:buNone/>
              <a:defRPr sz="2200"/>
            </a:lvl1pPr>
            <a:lvl2pPr lvl="1" algn="ctr">
              <a:lnSpc>
                <a:spcPct val="150000"/>
              </a:lnSpc>
              <a:spcBef>
                <a:spcPts val="800"/>
              </a:spcBef>
              <a:spcAft>
                <a:spcPts val="0"/>
              </a:spcAft>
              <a:buSzPts val="2000"/>
              <a:buNone/>
              <a:defRPr sz="2000"/>
            </a:lvl2pPr>
            <a:lvl3pPr lvl="2" algn="ctr">
              <a:lnSpc>
                <a:spcPct val="150000"/>
              </a:lnSpc>
              <a:spcBef>
                <a:spcPts val="500"/>
              </a:spcBef>
              <a:spcAft>
                <a:spcPts val="0"/>
              </a:spcAft>
              <a:buSzPts val="1800"/>
              <a:buNone/>
              <a:defRPr sz="1800"/>
            </a:lvl3pPr>
            <a:lvl4pPr lvl="3" algn="ctr">
              <a:lnSpc>
                <a:spcPct val="150000"/>
              </a:lnSpc>
              <a:spcBef>
                <a:spcPts val="500"/>
              </a:spcBef>
              <a:spcAft>
                <a:spcPts val="0"/>
              </a:spcAft>
              <a:buSzPts val="1600"/>
              <a:buNone/>
              <a:defRPr sz="1600"/>
            </a:lvl4pPr>
            <a:lvl5pPr lvl="4" algn="ctr">
              <a:lnSpc>
                <a:spcPct val="15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1" name="Google Shape;141;p26"/>
          <p:cNvSpPr txBox="1"/>
          <p:nvPr>
            <p:ph idx="12" type="sldNum"/>
          </p:nvPr>
        </p:nvSpPr>
        <p:spPr>
          <a:xfrm>
            <a:off x="507600" y="6282000"/>
            <a:ext cx="74760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142" name="Google Shape;142;p26"/>
          <p:cNvSpPr txBox="1"/>
          <p:nvPr>
            <p:ph idx="2" type="body"/>
          </p:nvPr>
        </p:nvSpPr>
        <p:spPr>
          <a:xfrm>
            <a:off x="914400" y="4000652"/>
            <a:ext cx="658800" cy="25200"/>
          </a:xfrm>
          <a:prstGeom prst="rect">
            <a:avLst/>
          </a:prstGeom>
          <a:solidFill>
            <a:schemeClr val="accent1"/>
          </a:solid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SzPts val="1600"/>
              <a:buNone/>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143" name="Google Shape;143;p26"/>
          <p:cNvPicPr preferRelativeResize="0"/>
          <p:nvPr>
            <p:ph idx="3" type="pic"/>
          </p:nvPr>
        </p:nvPicPr>
        <p:blipFill/>
        <p:spPr>
          <a:xfrm>
            <a:off x="5950800" y="608400"/>
            <a:ext cx="5637600" cy="5637600"/>
          </a:xfrm>
          <a:prstGeom prst="roundRect">
            <a:avLst>
              <a:gd fmla="val 3603" name="adj"/>
            </a:avLst>
          </a:prstGeom>
          <a:blipFill rotWithShape="1">
            <a:blip r:embed="rId3">
              <a:alphaModFix/>
            </a:blip>
            <a:stretch>
              <a:fillRect b="0" l="-24998" r="-24998" t="0"/>
            </a:stretch>
          </a:blipFill>
          <a:ln>
            <a:noFill/>
          </a:ln>
        </p:spPr>
      </p:pic>
      <p:pic>
        <p:nvPicPr>
          <p:cNvPr id="144" name="Google Shape;144;p26"/>
          <p:cNvPicPr preferRelativeResize="0"/>
          <p:nvPr/>
        </p:nvPicPr>
        <p:blipFill rotWithShape="1">
          <a:blip r:embed="rId4">
            <a:alphaModFix/>
          </a:blip>
          <a:srcRect b="0" l="0" r="0" t="0"/>
          <a:stretch/>
        </p:blipFill>
        <p:spPr>
          <a:xfrm>
            <a:off x="406800" y="301725"/>
            <a:ext cx="456197" cy="117307"/>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Image">
  <p:cSld name="Divider - Image">
    <p:bg>
      <p:bgPr>
        <a:blipFill>
          <a:blip r:embed="rId2">
            <a:alphaModFix/>
          </a:blip>
          <a:stretch>
            <a:fillRect/>
          </a:stretch>
        </a:blipFill>
      </p:bgPr>
    </p:bg>
    <p:spTree>
      <p:nvGrpSpPr>
        <p:cNvPr id="145" name="Shape 145"/>
        <p:cNvGrpSpPr/>
        <p:nvPr/>
      </p:nvGrpSpPr>
      <p:grpSpPr>
        <a:xfrm>
          <a:off x="0" y="0"/>
          <a:ext cx="0" cy="0"/>
          <a:chOff x="0" y="0"/>
          <a:chExt cx="0" cy="0"/>
        </a:xfrm>
      </p:grpSpPr>
      <p:sp>
        <p:nvSpPr>
          <p:cNvPr id="146" name="Google Shape;146;p27"/>
          <p:cNvSpPr txBox="1"/>
          <p:nvPr>
            <p:ph type="ctrTitle"/>
          </p:nvPr>
        </p:nvSpPr>
        <p:spPr>
          <a:xfrm>
            <a:off x="914400" y="1472400"/>
            <a:ext cx="5727600" cy="3531600"/>
          </a:xfrm>
          <a:prstGeom prst="rect">
            <a:avLst/>
          </a:prstGeom>
          <a:noFill/>
          <a:ln>
            <a:noFill/>
          </a:ln>
        </p:spPr>
        <p:txBody>
          <a:bodyPr anchorCtr="0" anchor="ctr" bIns="0" lIns="0" spcFirstLastPara="1" rIns="0" wrap="square" tIns="0">
            <a:normAutofit/>
          </a:bodyPr>
          <a:lstStyle>
            <a:lvl1pPr lvl="0" algn="l">
              <a:lnSpc>
                <a:spcPct val="116666"/>
              </a:lnSpc>
              <a:spcBef>
                <a:spcPts val="0"/>
              </a:spcBef>
              <a:spcAft>
                <a:spcPts val="0"/>
              </a:spcAft>
              <a:buClr>
                <a:schemeClr val="lt1"/>
              </a:buClr>
              <a:buSzPts val="6000"/>
              <a:buFont typeface="Poppins SemiBol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27"/>
          <p:cNvSpPr txBox="1"/>
          <p:nvPr>
            <p:ph idx="12" type="sldNum"/>
          </p:nvPr>
        </p:nvSpPr>
        <p:spPr>
          <a:xfrm>
            <a:off x="507600" y="6282000"/>
            <a:ext cx="74760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pic>
        <p:nvPicPr>
          <p:cNvPr id="148" name="Google Shape;148;p27"/>
          <p:cNvPicPr preferRelativeResize="0"/>
          <p:nvPr>
            <p:ph idx="2" type="pic"/>
          </p:nvPr>
        </p:nvPicPr>
        <p:blipFill/>
        <p:spPr>
          <a:xfrm>
            <a:off x="7250400" y="406800"/>
            <a:ext cx="4532400" cy="6044400"/>
          </a:xfrm>
          <a:prstGeom prst="roundRect">
            <a:avLst>
              <a:gd fmla="val 3603" name="adj"/>
            </a:avLst>
          </a:prstGeom>
          <a:blipFill rotWithShape="1">
            <a:blip r:embed="rId3">
              <a:alphaModFix/>
            </a:blip>
            <a:stretch>
              <a:fillRect b="0" l="-50016" r="-50016" t="0"/>
            </a:stretch>
          </a:blipFill>
          <a:ln>
            <a:noFill/>
          </a:ln>
        </p:spPr>
      </p:pic>
      <p:pic>
        <p:nvPicPr>
          <p:cNvPr id="149" name="Google Shape;149;p27"/>
          <p:cNvPicPr preferRelativeResize="0"/>
          <p:nvPr/>
        </p:nvPicPr>
        <p:blipFill rotWithShape="1">
          <a:blip r:embed="rId4">
            <a:alphaModFix/>
          </a:blip>
          <a:srcRect b="0" l="0" r="0" t="0"/>
          <a:stretch/>
        </p:blipFill>
        <p:spPr>
          <a:xfrm>
            <a:off x="406800" y="301725"/>
            <a:ext cx="456197" cy="117307"/>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w/ Label">
  <p:cSld name="Divider w/ Label">
    <p:bg>
      <p:bgPr>
        <a:blipFill>
          <a:blip r:embed="rId2">
            <a:alphaModFix/>
          </a:blip>
          <a:stretch>
            <a:fillRect/>
          </a:stretch>
        </a:blipFill>
      </p:bgPr>
    </p:bg>
    <p:spTree>
      <p:nvGrpSpPr>
        <p:cNvPr id="150" name="Shape 150"/>
        <p:cNvGrpSpPr/>
        <p:nvPr/>
      </p:nvGrpSpPr>
      <p:grpSpPr>
        <a:xfrm>
          <a:off x="0" y="0"/>
          <a:ext cx="0" cy="0"/>
          <a:chOff x="0" y="0"/>
          <a:chExt cx="0" cy="0"/>
        </a:xfrm>
      </p:grpSpPr>
      <p:sp>
        <p:nvSpPr>
          <p:cNvPr id="151" name="Google Shape;151;p28"/>
          <p:cNvSpPr txBox="1"/>
          <p:nvPr>
            <p:ph type="title"/>
          </p:nvPr>
        </p:nvSpPr>
        <p:spPr>
          <a:xfrm>
            <a:off x="914400" y="1396800"/>
            <a:ext cx="5446800" cy="1144800"/>
          </a:xfrm>
          <a:prstGeom prst="rect">
            <a:avLst/>
          </a:prstGeom>
          <a:noFill/>
          <a:ln>
            <a:noFill/>
          </a:ln>
        </p:spPr>
        <p:txBody>
          <a:bodyPr anchorCtr="0" anchor="t"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2" name="Google Shape;152;p28"/>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153" name="Google Shape;153;p28"/>
          <p:cNvSpPr txBox="1"/>
          <p:nvPr>
            <p:ph idx="1" type="body"/>
          </p:nvPr>
        </p:nvSpPr>
        <p:spPr>
          <a:xfrm>
            <a:off x="914400" y="1112400"/>
            <a:ext cx="5446800" cy="2916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4" name="Google Shape;154;p28"/>
          <p:cNvSpPr txBox="1"/>
          <p:nvPr>
            <p:ph idx="2" type="body"/>
          </p:nvPr>
        </p:nvSpPr>
        <p:spPr>
          <a:xfrm>
            <a:off x="913800" y="2509201"/>
            <a:ext cx="5446800" cy="3491999"/>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155" name="Google Shape;155;p28"/>
          <p:cNvPicPr preferRelativeResize="0"/>
          <p:nvPr>
            <p:ph idx="3" type="pic"/>
          </p:nvPr>
        </p:nvPicPr>
        <p:blipFill/>
        <p:spPr>
          <a:xfrm>
            <a:off x="7250400" y="406800"/>
            <a:ext cx="4532400" cy="6044400"/>
          </a:xfrm>
          <a:prstGeom prst="roundRect">
            <a:avLst>
              <a:gd fmla="val 4456" name="adj"/>
            </a:avLst>
          </a:prstGeom>
          <a:blipFill rotWithShape="1">
            <a:blip r:embed="rId3">
              <a:alphaModFix/>
            </a:blip>
            <a:stretch>
              <a:fillRect b="0" l="-50016" r="-50016" t="0"/>
            </a:stretch>
          </a:blipFill>
          <a:ln>
            <a:noFill/>
          </a:ln>
        </p:spPr>
      </p:pic>
      <p:pic>
        <p:nvPicPr>
          <p:cNvPr id="156" name="Google Shape;156;p28"/>
          <p:cNvPicPr preferRelativeResize="0"/>
          <p:nvPr/>
        </p:nvPicPr>
        <p:blipFill rotWithShape="1">
          <a:blip r:embed="rId4">
            <a:alphaModFix/>
          </a:blip>
          <a:srcRect b="0" l="0" r="0" t="0"/>
          <a:stretch/>
        </p:blipFill>
        <p:spPr>
          <a:xfrm>
            <a:off x="406800" y="301725"/>
            <a:ext cx="456197" cy="117307"/>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Only Title">
  <p:cSld name="Divider - Only Title">
    <p:bg>
      <p:bgPr>
        <a:blipFill>
          <a:blip r:embed="rId2">
            <a:alphaModFix/>
          </a:blip>
          <a:stretch>
            <a:fillRect/>
          </a:stretch>
        </a:blipFill>
      </p:bgPr>
    </p:bg>
    <p:spTree>
      <p:nvGrpSpPr>
        <p:cNvPr id="157" name="Shape 157"/>
        <p:cNvGrpSpPr/>
        <p:nvPr/>
      </p:nvGrpSpPr>
      <p:grpSpPr>
        <a:xfrm>
          <a:off x="0" y="0"/>
          <a:ext cx="0" cy="0"/>
          <a:chOff x="0" y="0"/>
          <a:chExt cx="0" cy="0"/>
        </a:xfrm>
      </p:grpSpPr>
      <p:sp>
        <p:nvSpPr>
          <p:cNvPr id="158" name="Google Shape;158;p29"/>
          <p:cNvSpPr txBox="1"/>
          <p:nvPr>
            <p:ph type="ctrTitle"/>
          </p:nvPr>
        </p:nvSpPr>
        <p:spPr>
          <a:xfrm>
            <a:off x="914400" y="1472400"/>
            <a:ext cx="10364400" cy="3531600"/>
          </a:xfrm>
          <a:prstGeom prst="rect">
            <a:avLst/>
          </a:prstGeom>
          <a:noFill/>
          <a:ln>
            <a:noFill/>
          </a:ln>
        </p:spPr>
        <p:txBody>
          <a:bodyPr anchorCtr="0" anchor="ctr" bIns="0" lIns="0" spcFirstLastPara="1" rIns="0" wrap="square" tIns="0">
            <a:normAutofit/>
          </a:bodyPr>
          <a:lstStyle>
            <a:lvl1pPr lvl="0" algn="l">
              <a:lnSpc>
                <a:spcPct val="116666"/>
              </a:lnSpc>
              <a:spcBef>
                <a:spcPts val="0"/>
              </a:spcBef>
              <a:spcAft>
                <a:spcPts val="0"/>
              </a:spcAft>
              <a:buClr>
                <a:schemeClr val="lt1"/>
              </a:buClr>
              <a:buSzPts val="6000"/>
              <a:buFont typeface="Poppins SemiBol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9" name="Google Shape;159;p29"/>
          <p:cNvSpPr txBox="1"/>
          <p:nvPr>
            <p:ph idx="12" type="sldNum"/>
          </p:nvPr>
        </p:nvSpPr>
        <p:spPr>
          <a:xfrm>
            <a:off x="507600" y="6282000"/>
            <a:ext cx="74760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pic>
        <p:nvPicPr>
          <p:cNvPr id="160" name="Google Shape;160;p29"/>
          <p:cNvPicPr preferRelativeResize="0"/>
          <p:nvPr/>
        </p:nvPicPr>
        <p:blipFill rotWithShape="1">
          <a:blip r:embed="rId3">
            <a:alphaModFix/>
          </a:blip>
          <a:srcRect b="0" l="0" r="0" t="0"/>
          <a:stretch/>
        </p:blipFill>
        <p:spPr>
          <a:xfrm>
            <a:off x="406800" y="301725"/>
            <a:ext cx="456197" cy="117307"/>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amp; Text - Image">
  <p:cSld name="Headline &amp; Text - Image">
    <p:bg>
      <p:bgPr>
        <a:blipFill>
          <a:blip r:embed="rId2">
            <a:alphaModFix/>
          </a:blip>
          <a:stretch>
            <a:fillRect/>
          </a:stretch>
        </a:blipFill>
      </p:bgPr>
    </p:bg>
    <p:spTree>
      <p:nvGrpSpPr>
        <p:cNvPr id="161" name="Shape 161"/>
        <p:cNvGrpSpPr/>
        <p:nvPr/>
      </p:nvGrpSpPr>
      <p:grpSpPr>
        <a:xfrm>
          <a:off x="0" y="0"/>
          <a:ext cx="0" cy="0"/>
          <a:chOff x="0" y="0"/>
          <a:chExt cx="0" cy="0"/>
        </a:xfrm>
      </p:grpSpPr>
      <p:sp>
        <p:nvSpPr>
          <p:cNvPr id="162" name="Google Shape;162;p30"/>
          <p:cNvSpPr/>
          <p:nvPr/>
        </p:nvSpPr>
        <p:spPr>
          <a:xfrm>
            <a:off x="0" y="0"/>
            <a:ext cx="12193200" cy="6858000"/>
          </a:xfrm>
          <a:prstGeom prst="rect">
            <a:avLst/>
          </a:prstGeom>
          <a:gradFill>
            <a:gsLst>
              <a:gs pos="0">
                <a:srgbClr val="12161F">
                  <a:alpha val="80000"/>
                </a:srgbClr>
              </a:gs>
              <a:gs pos="100000">
                <a:schemeClr val="dk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3600" u="none" cap="none" strike="noStrike">
              <a:solidFill>
                <a:schemeClr val="lt1"/>
              </a:solidFill>
              <a:latin typeface="Calibri"/>
              <a:ea typeface="Calibri"/>
              <a:cs typeface="Calibri"/>
              <a:sym typeface="Calibri"/>
            </a:endParaRPr>
          </a:p>
        </p:txBody>
      </p:sp>
      <p:sp>
        <p:nvSpPr>
          <p:cNvPr id="163" name="Google Shape;163;p30"/>
          <p:cNvSpPr txBox="1"/>
          <p:nvPr>
            <p:ph type="title"/>
          </p:nvPr>
        </p:nvSpPr>
        <p:spPr>
          <a:xfrm>
            <a:off x="914400" y="1220400"/>
            <a:ext cx="4878000" cy="4420800"/>
          </a:xfrm>
          <a:prstGeom prst="rect">
            <a:avLst/>
          </a:prstGeom>
          <a:noFill/>
          <a:ln>
            <a:noFill/>
          </a:ln>
        </p:spPr>
        <p:txBody>
          <a:bodyPr anchorCtr="0" anchor="t" bIns="0" lIns="0" spcFirstLastPara="1" rIns="0" wrap="square" tIns="0">
            <a:normAutofit/>
          </a:bodyPr>
          <a:lstStyle>
            <a:lvl1pPr lvl="0" algn="l">
              <a:lnSpc>
                <a:spcPct val="116666"/>
              </a:lnSpc>
              <a:spcBef>
                <a:spcPts val="0"/>
              </a:spcBef>
              <a:spcAft>
                <a:spcPts val="0"/>
              </a:spcAft>
              <a:buClr>
                <a:schemeClr val="lt1"/>
              </a:buClr>
              <a:buSzPts val="6000"/>
              <a:buFont typeface="Poppins SemiBold"/>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4" name="Google Shape;164;p30"/>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b="0" i="0" sz="800" u="none" cap="none" strike="noStrike">
                <a:solidFill>
                  <a:schemeClr val="lt1"/>
                </a:solidFill>
                <a:latin typeface="Poppins"/>
                <a:ea typeface="Poppins"/>
                <a:cs typeface="Poppins"/>
                <a:sym typeface="Poppins"/>
              </a:defRPr>
            </a:lvl1pPr>
            <a:lvl2pPr indent="0" lvl="1" marL="0" algn="l">
              <a:spcBef>
                <a:spcPts val="0"/>
              </a:spcBef>
              <a:buNone/>
              <a:defRPr b="0" i="0" sz="800" u="none" cap="none" strike="noStrike">
                <a:solidFill>
                  <a:schemeClr val="lt1"/>
                </a:solidFill>
                <a:latin typeface="Poppins"/>
                <a:ea typeface="Poppins"/>
                <a:cs typeface="Poppins"/>
                <a:sym typeface="Poppins"/>
              </a:defRPr>
            </a:lvl2pPr>
            <a:lvl3pPr indent="0" lvl="2" marL="0" algn="l">
              <a:spcBef>
                <a:spcPts val="0"/>
              </a:spcBef>
              <a:buNone/>
              <a:defRPr b="0" i="0" sz="800" u="none" cap="none" strike="noStrike">
                <a:solidFill>
                  <a:schemeClr val="lt1"/>
                </a:solidFill>
                <a:latin typeface="Poppins"/>
                <a:ea typeface="Poppins"/>
                <a:cs typeface="Poppins"/>
                <a:sym typeface="Poppins"/>
              </a:defRPr>
            </a:lvl3pPr>
            <a:lvl4pPr indent="0" lvl="3" marL="0" algn="l">
              <a:spcBef>
                <a:spcPts val="0"/>
              </a:spcBef>
              <a:buNone/>
              <a:defRPr b="0" i="0" sz="800" u="none" cap="none" strike="noStrike">
                <a:solidFill>
                  <a:schemeClr val="lt1"/>
                </a:solidFill>
                <a:latin typeface="Poppins"/>
                <a:ea typeface="Poppins"/>
                <a:cs typeface="Poppins"/>
                <a:sym typeface="Poppins"/>
              </a:defRPr>
            </a:lvl4pPr>
            <a:lvl5pPr indent="0" lvl="4" marL="0" algn="l">
              <a:spcBef>
                <a:spcPts val="0"/>
              </a:spcBef>
              <a:buNone/>
              <a:defRPr b="0" i="0" sz="800" u="none" cap="none" strike="noStrike">
                <a:solidFill>
                  <a:schemeClr val="lt1"/>
                </a:solidFill>
                <a:latin typeface="Poppins"/>
                <a:ea typeface="Poppins"/>
                <a:cs typeface="Poppins"/>
                <a:sym typeface="Poppins"/>
              </a:defRPr>
            </a:lvl5pPr>
            <a:lvl6pPr indent="0" lvl="5" marL="0" algn="l">
              <a:spcBef>
                <a:spcPts val="0"/>
              </a:spcBef>
              <a:buNone/>
              <a:defRPr b="0" i="0" sz="800" u="none" cap="none" strike="noStrike">
                <a:solidFill>
                  <a:schemeClr val="lt1"/>
                </a:solidFill>
                <a:latin typeface="Poppins"/>
                <a:ea typeface="Poppins"/>
                <a:cs typeface="Poppins"/>
                <a:sym typeface="Poppins"/>
              </a:defRPr>
            </a:lvl6pPr>
            <a:lvl7pPr indent="0" lvl="6" marL="0" algn="l">
              <a:spcBef>
                <a:spcPts val="0"/>
              </a:spcBef>
              <a:buNone/>
              <a:defRPr b="0" i="0" sz="800" u="none" cap="none" strike="noStrike">
                <a:solidFill>
                  <a:schemeClr val="lt1"/>
                </a:solidFill>
                <a:latin typeface="Poppins"/>
                <a:ea typeface="Poppins"/>
                <a:cs typeface="Poppins"/>
                <a:sym typeface="Poppins"/>
              </a:defRPr>
            </a:lvl7pPr>
            <a:lvl8pPr indent="0" lvl="7" marL="0" algn="l">
              <a:spcBef>
                <a:spcPts val="0"/>
              </a:spcBef>
              <a:buNone/>
              <a:defRPr b="0" i="0" sz="800" u="none" cap="none" strike="noStrike">
                <a:solidFill>
                  <a:schemeClr val="lt1"/>
                </a:solidFill>
                <a:latin typeface="Poppins"/>
                <a:ea typeface="Poppins"/>
                <a:cs typeface="Poppins"/>
                <a:sym typeface="Poppins"/>
              </a:defRPr>
            </a:lvl8pPr>
            <a:lvl9pPr indent="0" lvl="8" marL="0" algn="l">
              <a:spcBef>
                <a:spcPts val="0"/>
              </a:spcBef>
              <a:buNone/>
              <a:defRPr b="0" i="0" sz="800" u="none" cap="none" strike="noStrike">
                <a:solidFill>
                  <a:schemeClr val="lt1"/>
                </a:solidFill>
                <a:latin typeface="Poppins"/>
                <a:ea typeface="Poppins"/>
                <a:cs typeface="Poppins"/>
                <a:sym typeface="Poppins"/>
              </a:defRPr>
            </a:lvl9pPr>
          </a:lstStyle>
          <a:p>
            <a:pPr indent="0" lvl="0" marL="0" rtl="0" algn="l">
              <a:spcBef>
                <a:spcPts val="0"/>
              </a:spcBef>
              <a:spcAft>
                <a:spcPts val="0"/>
              </a:spcAft>
              <a:buNone/>
            </a:pPr>
            <a:fld id="{00000000-1234-1234-1234-123412341234}" type="slidenum">
              <a:rPr lang="en-GB"/>
              <a:t>‹#›</a:t>
            </a:fld>
            <a:endParaRPr/>
          </a:p>
        </p:txBody>
      </p:sp>
      <p:sp>
        <p:nvSpPr>
          <p:cNvPr id="165" name="Google Shape;165;p30"/>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6" name="Google Shape;166;p30"/>
          <p:cNvSpPr txBox="1"/>
          <p:nvPr>
            <p:ph idx="2" type="body"/>
          </p:nvPr>
        </p:nvSpPr>
        <p:spPr>
          <a:xfrm>
            <a:off x="6400800" y="1371900"/>
            <a:ext cx="4878000" cy="4269300"/>
          </a:xfrm>
          <a:prstGeom prst="rect">
            <a:avLst/>
          </a:prstGeom>
          <a:noFill/>
          <a:ln>
            <a:noFill/>
          </a:ln>
        </p:spPr>
        <p:txBody>
          <a:bodyPr anchorCtr="0" anchor="t" bIns="0" lIns="0" spcFirstLastPara="1" rIns="0" wrap="square" tIns="0">
            <a:normAutofit/>
          </a:bodyPr>
          <a:lstStyle>
            <a:lvl1pPr indent="-355600" lvl="0" marL="457200" algn="l">
              <a:lnSpc>
                <a:spcPct val="160000"/>
              </a:lnSpc>
              <a:spcBef>
                <a:spcPts val="1000"/>
              </a:spcBef>
              <a:spcAft>
                <a:spcPts val="0"/>
              </a:spcAft>
              <a:buSzPts val="2000"/>
              <a:buChar char="—"/>
              <a:defRPr sz="2000">
                <a:solidFill>
                  <a:schemeClr val="lt1"/>
                </a:solidFill>
              </a:defRPr>
            </a:lvl1pPr>
            <a:lvl2pPr indent="-355600" lvl="1" marL="914400" algn="l">
              <a:lnSpc>
                <a:spcPct val="160000"/>
              </a:lnSpc>
              <a:spcBef>
                <a:spcPts val="500"/>
              </a:spcBef>
              <a:spcAft>
                <a:spcPts val="0"/>
              </a:spcAft>
              <a:buSzPts val="2000"/>
              <a:buChar char="—"/>
              <a:defRPr sz="2000">
                <a:solidFill>
                  <a:schemeClr val="lt1"/>
                </a:solidFill>
              </a:defRPr>
            </a:lvl2pPr>
            <a:lvl3pPr indent="-355600" lvl="2" marL="1371600" algn="l">
              <a:lnSpc>
                <a:spcPct val="160000"/>
              </a:lnSpc>
              <a:spcBef>
                <a:spcPts val="500"/>
              </a:spcBef>
              <a:spcAft>
                <a:spcPts val="0"/>
              </a:spcAft>
              <a:buSzPts val="2000"/>
              <a:buChar char="—"/>
              <a:defRPr sz="2000">
                <a:solidFill>
                  <a:schemeClr val="lt1"/>
                </a:solidFill>
              </a:defRPr>
            </a:lvl3pPr>
            <a:lvl4pPr indent="-355600" lvl="3" marL="1828800" algn="l">
              <a:lnSpc>
                <a:spcPct val="160000"/>
              </a:lnSpc>
              <a:spcBef>
                <a:spcPts val="500"/>
              </a:spcBef>
              <a:spcAft>
                <a:spcPts val="0"/>
              </a:spcAft>
              <a:buSzPts val="2000"/>
              <a:buChar char="—"/>
              <a:defRPr sz="2000">
                <a:solidFill>
                  <a:schemeClr val="lt1"/>
                </a:solidFill>
              </a:defRPr>
            </a:lvl4pPr>
            <a:lvl5pPr indent="-355600" lvl="4" marL="2286000" algn="l">
              <a:lnSpc>
                <a:spcPct val="160000"/>
              </a:lnSpc>
              <a:spcBef>
                <a:spcPts val="500"/>
              </a:spcBef>
              <a:spcAft>
                <a:spcPts val="0"/>
              </a:spcAft>
              <a:buSzPts val="2000"/>
              <a:buChar char="—"/>
              <a:defRPr sz="20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167" name="Google Shape;167;p30"/>
          <p:cNvPicPr preferRelativeResize="0"/>
          <p:nvPr/>
        </p:nvPicPr>
        <p:blipFill rotWithShape="1">
          <a:blip r:embed="rId3">
            <a:alphaModFix/>
          </a:blip>
          <a:srcRect b="0" l="0" r="0" t="0"/>
          <a:stretch/>
        </p:blipFill>
        <p:spPr>
          <a:xfrm>
            <a:off x="11289403" y="6352130"/>
            <a:ext cx="456197" cy="11730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Sections">
  <p:cSld name="3 Sections">
    <p:spTree>
      <p:nvGrpSpPr>
        <p:cNvPr id="24" name="Shape 24"/>
        <p:cNvGrpSpPr/>
        <p:nvPr/>
      </p:nvGrpSpPr>
      <p:grpSpPr>
        <a:xfrm>
          <a:off x="0" y="0"/>
          <a:ext cx="0" cy="0"/>
          <a:chOff x="0" y="0"/>
          <a:chExt cx="0" cy="0"/>
        </a:xfrm>
      </p:grpSpPr>
      <p:sp>
        <p:nvSpPr>
          <p:cNvPr id="25" name="Google Shape;25;p13"/>
          <p:cNvSpPr txBox="1"/>
          <p:nvPr>
            <p:ph type="title"/>
          </p:nvPr>
        </p:nvSpPr>
        <p:spPr>
          <a:xfrm>
            <a:off x="914400" y="979200"/>
            <a:ext cx="6772800" cy="1688400"/>
          </a:xfrm>
          <a:prstGeom prst="rect">
            <a:avLst/>
          </a:prstGeom>
          <a:noFill/>
          <a:ln>
            <a:noFill/>
          </a:ln>
        </p:spPr>
        <p:txBody>
          <a:bodyPr anchorCtr="0" anchor="ctr" bIns="0" lIns="0" spcFirstLastPara="1" rIns="0" wrap="square" tIns="0">
            <a:noAutofit/>
          </a:bodyPr>
          <a:lstStyle>
            <a:lvl1pPr lvl="0" algn="l">
              <a:lnSpc>
                <a:spcPct val="115000"/>
              </a:lnSpc>
              <a:spcBef>
                <a:spcPts val="0"/>
              </a:spcBef>
              <a:spcAft>
                <a:spcPts val="0"/>
              </a:spcAft>
              <a:buClr>
                <a:schemeClr val="lt1"/>
              </a:buClr>
              <a:buSzPts val="4000"/>
              <a:buFont typeface="Poppins SemiBold"/>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13"/>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27" name="Google Shape;27;p13"/>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13"/>
          <p:cNvSpPr txBox="1"/>
          <p:nvPr>
            <p:ph idx="2" type="body"/>
          </p:nvPr>
        </p:nvSpPr>
        <p:spPr>
          <a:xfrm>
            <a:off x="1294550" y="4737424"/>
            <a:ext cx="2800800" cy="1281600"/>
          </a:xfrm>
          <a:prstGeom prst="rect">
            <a:avLst/>
          </a:prstGeom>
          <a:noFill/>
          <a:ln>
            <a:noFill/>
          </a:ln>
        </p:spPr>
        <p:txBody>
          <a:bodyPr anchorCtr="0" anchor="t" bIns="45700" lIns="0" spcFirstLastPara="1" rIns="0" wrap="square" tIns="0">
            <a:normAutofit/>
          </a:bodyPr>
          <a:lstStyle>
            <a:lvl1pPr indent="-228600" lvl="0" marL="457200" algn="l">
              <a:lnSpc>
                <a:spcPct val="150000"/>
              </a:lnSpc>
              <a:spcBef>
                <a:spcPts val="1000"/>
              </a:spcBef>
              <a:spcAft>
                <a:spcPts val="0"/>
              </a:spcAft>
              <a:buSzPts val="1600"/>
              <a:buNone/>
              <a:defRPr b="1" i="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29" name="Google Shape;29;p13"/>
          <p:cNvPicPr preferRelativeResize="0"/>
          <p:nvPr>
            <p:ph idx="3" type="pic"/>
          </p:nvPr>
        </p:nvPicPr>
        <p:blipFill/>
        <p:spPr>
          <a:xfrm>
            <a:off x="912950" y="3042000"/>
            <a:ext cx="3182400" cy="1519200"/>
          </a:xfrm>
          <a:prstGeom prst="roundRect">
            <a:avLst>
              <a:gd fmla="val 9111" name="adj"/>
            </a:avLst>
          </a:prstGeom>
          <a:blipFill rotWithShape="1">
            <a:blip r:embed="rId2">
              <a:alphaModFix/>
            </a:blip>
            <a:stretch>
              <a:fillRect b="-15460" l="0" r="0" t="-15460"/>
            </a:stretch>
          </a:blipFill>
          <a:ln>
            <a:noFill/>
          </a:ln>
        </p:spPr>
      </p:pic>
      <p:sp>
        <p:nvSpPr>
          <p:cNvPr id="30" name="Google Shape;30;p13"/>
          <p:cNvSpPr txBox="1"/>
          <p:nvPr>
            <p:ph idx="4" type="body"/>
          </p:nvPr>
        </p:nvSpPr>
        <p:spPr>
          <a:xfrm>
            <a:off x="914400" y="4925271"/>
            <a:ext cx="255600" cy="25200"/>
          </a:xfrm>
          <a:prstGeom prst="rect">
            <a:avLst/>
          </a:prstGeom>
          <a:solidFill>
            <a:schemeClr val="accent1"/>
          </a:solid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SzPts val="1600"/>
              <a:buNone/>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13"/>
          <p:cNvSpPr txBox="1"/>
          <p:nvPr>
            <p:ph idx="5" type="body"/>
          </p:nvPr>
        </p:nvSpPr>
        <p:spPr>
          <a:xfrm>
            <a:off x="4886400" y="4737424"/>
            <a:ext cx="2800800" cy="1281600"/>
          </a:xfrm>
          <a:prstGeom prst="rect">
            <a:avLst/>
          </a:prstGeom>
          <a:noFill/>
          <a:ln>
            <a:noFill/>
          </a:ln>
        </p:spPr>
        <p:txBody>
          <a:bodyPr anchorCtr="0" anchor="t" bIns="45700" lIns="0" spcFirstLastPara="1" rIns="0" wrap="square" tIns="0">
            <a:normAutofit/>
          </a:bodyPr>
          <a:lstStyle>
            <a:lvl1pPr indent="-228600" lvl="0" marL="457200" algn="l">
              <a:lnSpc>
                <a:spcPct val="150000"/>
              </a:lnSpc>
              <a:spcBef>
                <a:spcPts val="1000"/>
              </a:spcBef>
              <a:spcAft>
                <a:spcPts val="0"/>
              </a:spcAft>
              <a:buSzPts val="1600"/>
              <a:buNone/>
              <a:defRPr b="1" i="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32" name="Google Shape;32;p13"/>
          <p:cNvPicPr preferRelativeResize="0"/>
          <p:nvPr>
            <p:ph idx="6" type="pic"/>
          </p:nvPr>
        </p:nvPicPr>
        <p:blipFill/>
        <p:spPr>
          <a:xfrm>
            <a:off x="4504800" y="3042001"/>
            <a:ext cx="3182400" cy="1519200"/>
          </a:xfrm>
          <a:prstGeom prst="roundRect">
            <a:avLst>
              <a:gd fmla="val 9143" name="adj"/>
            </a:avLst>
          </a:prstGeom>
          <a:blipFill rotWithShape="1">
            <a:blip r:embed="rId3">
              <a:alphaModFix/>
            </a:blip>
            <a:stretch>
              <a:fillRect b="-15460" l="0" r="0" t="-15460"/>
            </a:stretch>
          </a:blipFill>
          <a:ln>
            <a:noFill/>
          </a:ln>
        </p:spPr>
      </p:pic>
      <p:sp>
        <p:nvSpPr>
          <p:cNvPr id="33" name="Google Shape;33;p13"/>
          <p:cNvSpPr txBox="1"/>
          <p:nvPr>
            <p:ph idx="7" type="body"/>
          </p:nvPr>
        </p:nvSpPr>
        <p:spPr>
          <a:xfrm>
            <a:off x="4504800" y="4925271"/>
            <a:ext cx="255600" cy="25200"/>
          </a:xfrm>
          <a:prstGeom prst="rect">
            <a:avLst/>
          </a:prstGeom>
          <a:solidFill>
            <a:schemeClr val="accent1"/>
          </a:solid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SzPts val="1600"/>
              <a:buNone/>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13"/>
          <p:cNvSpPr txBox="1"/>
          <p:nvPr>
            <p:ph idx="8" type="body"/>
          </p:nvPr>
        </p:nvSpPr>
        <p:spPr>
          <a:xfrm>
            <a:off x="8478250" y="4750024"/>
            <a:ext cx="2800800" cy="1281600"/>
          </a:xfrm>
          <a:prstGeom prst="rect">
            <a:avLst/>
          </a:prstGeom>
          <a:noFill/>
          <a:ln>
            <a:noFill/>
          </a:ln>
        </p:spPr>
        <p:txBody>
          <a:bodyPr anchorCtr="0" anchor="t" bIns="45700" lIns="0" spcFirstLastPara="1" rIns="0" wrap="square" tIns="0">
            <a:normAutofit/>
          </a:bodyPr>
          <a:lstStyle>
            <a:lvl1pPr indent="-228600" lvl="0" marL="457200" algn="l">
              <a:lnSpc>
                <a:spcPct val="150000"/>
              </a:lnSpc>
              <a:spcBef>
                <a:spcPts val="1000"/>
              </a:spcBef>
              <a:spcAft>
                <a:spcPts val="0"/>
              </a:spcAft>
              <a:buSzPts val="1600"/>
              <a:buNone/>
              <a:defRPr b="1" i="0">
                <a:solidFill>
                  <a:schemeClr val="l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35" name="Google Shape;35;p13"/>
          <p:cNvPicPr preferRelativeResize="0"/>
          <p:nvPr>
            <p:ph idx="9" type="pic"/>
          </p:nvPr>
        </p:nvPicPr>
        <p:blipFill/>
        <p:spPr>
          <a:xfrm>
            <a:off x="8096650" y="3042001"/>
            <a:ext cx="3182400" cy="1519200"/>
          </a:xfrm>
          <a:prstGeom prst="roundRect">
            <a:avLst>
              <a:gd fmla="val 9433" name="adj"/>
            </a:avLst>
          </a:prstGeom>
          <a:blipFill rotWithShape="1">
            <a:blip r:embed="rId4">
              <a:alphaModFix/>
            </a:blip>
            <a:stretch>
              <a:fillRect b="-15460" l="0" r="0" t="-15460"/>
            </a:stretch>
          </a:blipFill>
          <a:ln>
            <a:noFill/>
          </a:ln>
        </p:spPr>
      </p:pic>
      <p:sp>
        <p:nvSpPr>
          <p:cNvPr id="36" name="Google Shape;36;p13"/>
          <p:cNvSpPr txBox="1"/>
          <p:nvPr>
            <p:ph idx="13" type="body"/>
          </p:nvPr>
        </p:nvSpPr>
        <p:spPr>
          <a:xfrm>
            <a:off x="8096650" y="4937871"/>
            <a:ext cx="255600" cy="25200"/>
          </a:xfrm>
          <a:prstGeom prst="rect">
            <a:avLst/>
          </a:prstGeom>
          <a:solidFill>
            <a:schemeClr val="accent1"/>
          </a:solid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SzPts val="1600"/>
              <a:buNone/>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37" name="Google Shape;37;p13"/>
          <p:cNvPicPr preferRelativeResize="0"/>
          <p:nvPr/>
        </p:nvPicPr>
        <p:blipFill rotWithShape="1">
          <a:blip r:embed="rId5">
            <a:alphaModFix/>
          </a:blip>
          <a:srcRect b="0" l="0" r="0" t="0"/>
          <a:stretch/>
        </p:blipFill>
        <p:spPr>
          <a:xfrm>
            <a:off x="11289403" y="6352130"/>
            <a:ext cx="456197" cy="117307"/>
          </a:xfrm>
          <a:prstGeom prst="rect">
            <a:avLst/>
          </a:prstGeom>
          <a:noFill/>
          <a:ln>
            <a:noFill/>
          </a:ln>
        </p:spPr>
      </p:pic>
      <p:pic>
        <p:nvPicPr>
          <p:cNvPr descr="A picture containing text, font, graphics, logo&#10;&#10;Description automatically generated" id="38" name="Google Shape;38;p13"/>
          <p:cNvPicPr preferRelativeResize="0"/>
          <p:nvPr/>
        </p:nvPicPr>
        <p:blipFill rotWithShape="1">
          <a:blip r:embed="rId6">
            <a:alphaModFix/>
          </a:blip>
          <a:srcRect b="0" l="0" r="0" t="0"/>
          <a:stretch/>
        </p:blipFill>
        <p:spPr>
          <a:xfrm>
            <a:off x="8352250" y="6267327"/>
            <a:ext cx="2431707" cy="304774"/>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ody - Image">
  <p:cSld name="Title + Body - Image">
    <p:bg>
      <p:bgPr>
        <a:blipFill>
          <a:blip r:embed="rId2">
            <a:alphaModFix/>
          </a:blip>
          <a:stretch>
            <a:fillRect/>
          </a:stretch>
        </a:blipFill>
      </p:bgPr>
    </p:bg>
    <p:spTree>
      <p:nvGrpSpPr>
        <p:cNvPr id="168" name="Shape 168"/>
        <p:cNvGrpSpPr/>
        <p:nvPr/>
      </p:nvGrpSpPr>
      <p:grpSpPr>
        <a:xfrm>
          <a:off x="0" y="0"/>
          <a:ext cx="0" cy="0"/>
          <a:chOff x="0" y="0"/>
          <a:chExt cx="0" cy="0"/>
        </a:xfrm>
      </p:grpSpPr>
      <p:sp>
        <p:nvSpPr>
          <p:cNvPr id="169" name="Google Shape;169;p31"/>
          <p:cNvSpPr/>
          <p:nvPr/>
        </p:nvSpPr>
        <p:spPr>
          <a:xfrm>
            <a:off x="0" y="0"/>
            <a:ext cx="12193200" cy="6858000"/>
          </a:xfrm>
          <a:prstGeom prst="rect">
            <a:avLst/>
          </a:prstGeom>
          <a:gradFill>
            <a:gsLst>
              <a:gs pos="0">
                <a:srgbClr val="12161F">
                  <a:alpha val="80000"/>
                </a:srgbClr>
              </a:gs>
              <a:gs pos="100000">
                <a:schemeClr val="dk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3600" u="none" cap="none" strike="noStrike">
              <a:solidFill>
                <a:schemeClr val="lt1"/>
              </a:solidFill>
              <a:latin typeface="Calibri"/>
              <a:ea typeface="Calibri"/>
              <a:cs typeface="Calibri"/>
              <a:sym typeface="Calibri"/>
            </a:endParaRPr>
          </a:p>
        </p:txBody>
      </p:sp>
      <p:sp>
        <p:nvSpPr>
          <p:cNvPr id="170" name="Google Shape;170;p31"/>
          <p:cNvSpPr txBox="1"/>
          <p:nvPr>
            <p:ph type="title"/>
          </p:nvPr>
        </p:nvSpPr>
        <p:spPr>
          <a:xfrm>
            <a:off x="914400" y="1602000"/>
            <a:ext cx="7621200" cy="2412000"/>
          </a:xfrm>
          <a:prstGeom prst="rect">
            <a:avLst/>
          </a:prstGeom>
          <a:noFill/>
          <a:ln>
            <a:noFill/>
          </a:ln>
        </p:spPr>
        <p:txBody>
          <a:bodyPr anchorCtr="0" anchor="b" bIns="0" lIns="0" spcFirstLastPara="1" rIns="0" wrap="square" tIns="0">
            <a:normAutofit/>
          </a:bodyPr>
          <a:lstStyle>
            <a:lvl1pPr lvl="0" algn="l">
              <a:lnSpc>
                <a:spcPct val="116666"/>
              </a:lnSpc>
              <a:spcBef>
                <a:spcPts val="0"/>
              </a:spcBef>
              <a:spcAft>
                <a:spcPts val="0"/>
              </a:spcAft>
              <a:buClr>
                <a:schemeClr val="lt1"/>
              </a:buClr>
              <a:buSzPts val="6000"/>
              <a:buFont typeface="Poppins SemiBold"/>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1" name="Google Shape;171;p31"/>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b="0" i="0" sz="800" u="none" cap="none" strike="noStrike">
                <a:solidFill>
                  <a:schemeClr val="lt1"/>
                </a:solidFill>
                <a:latin typeface="Poppins"/>
                <a:ea typeface="Poppins"/>
                <a:cs typeface="Poppins"/>
                <a:sym typeface="Poppins"/>
              </a:defRPr>
            </a:lvl1pPr>
            <a:lvl2pPr indent="0" lvl="1" marL="0" algn="l">
              <a:spcBef>
                <a:spcPts val="0"/>
              </a:spcBef>
              <a:buNone/>
              <a:defRPr b="0" i="0" sz="800" u="none" cap="none" strike="noStrike">
                <a:solidFill>
                  <a:schemeClr val="lt1"/>
                </a:solidFill>
                <a:latin typeface="Poppins"/>
                <a:ea typeface="Poppins"/>
                <a:cs typeface="Poppins"/>
                <a:sym typeface="Poppins"/>
              </a:defRPr>
            </a:lvl2pPr>
            <a:lvl3pPr indent="0" lvl="2" marL="0" algn="l">
              <a:spcBef>
                <a:spcPts val="0"/>
              </a:spcBef>
              <a:buNone/>
              <a:defRPr b="0" i="0" sz="800" u="none" cap="none" strike="noStrike">
                <a:solidFill>
                  <a:schemeClr val="lt1"/>
                </a:solidFill>
                <a:latin typeface="Poppins"/>
                <a:ea typeface="Poppins"/>
                <a:cs typeface="Poppins"/>
                <a:sym typeface="Poppins"/>
              </a:defRPr>
            </a:lvl3pPr>
            <a:lvl4pPr indent="0" lvl="3" marL="0" algn="l">
              <a:spcBef>
                <a:spcPts val="0"/>
              </a:spcBef>
              <a:buNone/>
              <a:defRPr b="0" i="0" sz="800" u="none" cap="none" strike="noStrike">
                <a:solidFill>
                  <a:schemeClr val="lt1"/>
                </a:solidFill>
                <a:latin typeface="Poppins"/>
                <a:ea typeface="Poppins"/>
                <a:cs typeface="Poppins"/>
                <a:sym typeface="Poppins"/>
              </a:defRPr>
            </a:lvl4pPr>
            <a:lvl5pPr indent="0" lvl="4" marL="0" algn="l">
              <a:spcBef>
                <a:spcPts val="0"/>
              </a:spcBef>
              <a:buNone/>
              <a:defRPr b="0" i="0" sz="800" u="none" cap="none" strike="noStrike">
                <a:solidFill>
                  <a:schemeClr val="lt1"/>
                </a:solidFill>
                <a:latin typeface="Poppins"/>
                <a:ea typeface="Poppins"/>
                <a:cs typeface="Poppins"/>
                <a:sym typeface="Poppins"/>
              </a:defRPr>
            </a:lvl5pPr>
            <a:lvl6pPr indent="0" lvl="5" marL="0" algn="l">
              <a:spcBef>
                <a:spcPts val="0"/>
              </a:spcBef>
              <a:buNone/>
              <a:defRPr b="0" i="0" sz="800" u="none" cap="none" strike="noStrike">
                <a:solidFill>
                  <a:schemeClr val="lt1"/>
                </a:solidFill>
                <a:latin typeface="Poppins"/>
                <a:ea typeface="Poppins"/>
                <a:cs typeface="Poppins"/>
                <a:sym typeface="Poppins"/>
              </a:defRPr>
            </a:lvl6pPr>
            <a:lvl7pPr indent="0" lvl="6" marL="0" algn="l">
              <a:spcBef>
                <a:spcPts val="0"/>
              </a:spcBef>
              <a:buNone/>
              <a:defRPr b="0" i="0" sz="800" u="none" cap="none" strike="noStrike">
                <a:solidFill>
                  <a:schemeClr val="lt1"/>
                </a:solidFill>
                <a:latin typeface="Poppins"/>
                <a:ea typeface="Poppins"/>
                <a:cs typeface="Poppins"/>
                <a:sym typeface="Poppins"/>
              </a:defRPr>
            </a:lvl7pPr>
            <a:lvl8pPr indent="0" lvl="7" marL="0" algn="l">
              <a:spcBef>
                <a:spcPts val="0"/>
              </a:spcBef>
              <a:buNone/>
              <a:defRPr b="0" i="0" sz="800" u="none" cap="none" strike="noStrike">
                <a:solidFill>
                  <a:schemeClr val="lt1"/>
                </a:solidFill>
                <a:latin typeface="Poppins"/>
                <a:ea typeface="Poppins"/>
                <a:cs typeface="Poppins"/>
                <a:sym typeface="Poppins"/>
              </a:defRPr>
            </a:lvl8pPr>
            <a:lvl9pPr indent="0" lvl="8" marL="0" algn="l">
              <a:spcBef>
                <a:spcPts val="0"/>
              </a:spcBef>
              <a:buNone/>
              <a:defRPr b="0" i="0" sz="800" u="none" cap="none" strike="noStrike">
                <a:solidFill>
                  <a:schemeClr val="lt1"/>
                </a:solidFill>
                <a:latin typeface="Poppins"/>
                <a:ea typeface="Poppins"/>
                <a:cs typeface="Poppins"/>
                <a:sym typeface="Poppins"/>
              </a:defRPr>
            </a:lvl9pPr>
          </a:lstStyle>
          <a:p>
            <a:pPr indent="0" lvl="0" marL="0" rtl="0" algn="l">
              <a:spcBef>
                <a:spcPts val="0"/>
              </a:spcBef>
              <a:spcAft>
                <a:spcPts val="0"/>
              </a:spcAft>
              <a:buNone/>
            </a:pPr>
            <a:fld id="{00000000-1234-1234-1234-123412341234}" type="slidenum">
              <a:rPr lang="en-GB"/>
              <a:t>‹#›</a:t>
            </a:fld>
            <a:endParaRPr/>
          </a:p>
        </p:txBody>
      </p:sp>
      <p:sp>
        <p:nvSpPr>
          <p:cNvPr id="172" name="Google Shape;172;p31"/>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3" name="Google Shape;173;p31"/>
          <p:cNvSpPr txBox="1"/>
          <p:nvPr>
            <p:ph idx="2" type="body"/>
          </p:nvPr>
        </p:nvSpPr>
        <p:spPr>
          <a:xfrm>
            <a:off x="1562400" y="4101152"/>
            <a:ext cx="5180400" cy="1663200"/>
          </a:xfrm>
          <a:prstGeom prst="rect">
            <a:avLst/>
          </a:prstGeom>
          <a:noFill/>
          <a:ln>
            <a:noFill/>
          </a:ln>
        </p:spPr>
        <p:txBody>
          <a:bodyPr anchorCtr="0" anchor="t" bIns="0" lIns="0" spcFirstLastPara="1" rIns="0" wrap="square" tIns="0">
            <a:normAutofit/>
          </a:bodyPr>
          <a:lstStyle>
            <a:lvl1pPr indent="-228600" lvl="0" marL="457200" algn="l">
              <a:lnSpc>
                <a:spcPct val="160000"/>
              </a:lnSpc>
              <a:spcBef>
                <a:spcPts val="1000"/>
              </a:spcBef>
              <a:spcAft>
                <a:spcPts val="0"/>
              </a:spcAft>
              <a:buSzPts val="2000"/>
              <a:buNone/>
              <a:defRPr sz="2000">
                <a:solidFill>
                  <a:schemeClr val="lt1"/>
                </a:solidFill>
              </a:defRPr>
            </a:lvl1pPr>
            <a:lvl2pPr indent="-355600" lvl="1" marL="914400" algn="l">
              <a:lnSpc>
                <a:spcPct val="160000"/>
              </a:lnSpc>
              <a:spcBef>
                <a:spcPts val="500"/>
              </a:spcBef>
              <a:spcAft>
                <a:spcPts val="0"/>
              </a:spcAft>
              <a:buSzPts val="2000"/>
              <a:buChar char="—"/>
              <a:defRPr sz="2000">
                <a:solidFill>
                  <a:schemeClr val="lt1"/>
                </a:solidFill>
              </a:defRPr>
            </a:lvl2pPr>
            <a:lvl3pPr indent="-355600" lvl="2" marL="1371600" algn="l">
              <a:lnSpc>
                <a:spcPct val="160000"/>
              </a:lnSpc>
              <a:spcBef>
                <a:spcPts val="500"/>
              </a:spcBef>
              <a:spcAft>
                <a:spcPts val="0"/>
              </a:spcAft>
              <a:buSzPts val="2000"/>
              <a:buChar char="—"/>
              <a:defRPr sz="2000">
                <a:solidFill>
                  <a:schemeClr val="lt1"/>
                </a:solidFill>
              </a:defRPr>
            </a:lvl3pPr>
            <a:lvl4pPr indent="-355600" lvl="3" marL="1828800" algn="l">
              <a:lnSpc>
                <a:spcPct val="160000"/>
              </a:lnSpc>
              <a:spcBef>
                <a:spcPts val="500"/>
              </a:spcBef>
              <a:spcAft>
                <a:spcPts val="0"/>
              </a:spcAft>
              <a:buSzPts val="2000"/>
              <a:buChar char="—"/>
              <a:defRPr sz="2000">
                <a:solidFill>
                  <a:schemeClr val="lt1"/>
                </a:solidFill>
              </a:defRPr>
            </a:lvl4pPr>
            <a:lvl5pPr indent="-355600" lvl="4" marL="2286000" algn="l">
              <a:lnSpc>
                <a:spcPct val="160000"/>
              </a:lnSpc>
              <a:spcBef>
                <a:spcPts val="500"/>
              </a:spcBef>
              <a:spcAft>
                <a:spcPts val="0"/>
              </a:spcAft>
              <a:buSzPts val="2000"/>
              <a:buChar char="—"/>
              <a:defRPr sz="20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4" name="Google Shape;174;p31"/>
          <p:cNvSpPr txBox="1"/>
          <p:nvPr>
            <p:ph idx="3" type="body"/>
          </p:nvPr>
        </p:nvSpPr>
        <p:spPr>
          <a:xfrm>
            <a:off x="914400" y="4315206"/>
            <a:ext cx="457200" cy="25200"/>
          </a:xfrm>
          <a:prstGeom prst="rect">
            <a:avLst/>
          </a:prstGeom>
          <a:solidFill>
            <a:schemeClr val="accent1"/>
          </a:solid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SzPts val="1600"/>
              <a:buNone/>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175" name="Google Shape;175;p31"/>
          <p:cNvPicPr preferRelativeResize="0"/>
          <p:nvPr/>
        </p:nvPicPr>
        <p:blipFill rotWithShape="1">
          <a:blip r:embed="rId3">
            <a:alphaModFix/>
          </a:blip>
          <a:srcRect b="0" l="0" r="0" t="0"/>
          <a:stretch/>
        </p:blipFill>
        <p:spPr>
          <a:xfrm>
            <a:off x="11289403" y="6352130"/>
            <a:ext cx="456197" cy="117307"/>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ine - Image">
  <p:cSld name="Nine - Image">
    <p:bg>
      <p:bgPr>
        <a:blipFill>
          <a:blip r:embed="rId2">
            <a:alphaModFix/>
          </a:blip>
          <a:stretch>
            <a:fillRect/>
          </a:stretch>
        </a:blipFill>
      </p:bgPr>
    </p:bg>
    <p:spTree>
      <p:nvGrpSpPr>
        <p:cNvPr id="176" name="Shape 176"/>
        <p:cNvGrpSpPr/>
        <p:nvPr/>
      </p:nvGrpSpPr>
      <p:grpSpPr>
        <a:xfrm>
          <a:off x="0" y="0"/>
          <a:ext cx="0" cy="0"/>
          <a:chOff x="0" y="0"/>
          <a:chExt cx="0" cy="0"/>
        </a:xfrm>
      </p:grpSpPr>
      <p:sp>
        <p:nvSpPr>
          <p:cNvPr id="177" name="Google Shape;177;p32"/>
          <p:cNvSpPr/>
          <p:nvPr/>
        </p:nvSpPr>
        <p:spPr>
          <a:xfrm>
            <a:off x="0" y="0"/>
            <a:ext cx="12193200" cy="6858000"/>
          </a:xfrm>
          <a:prstGeom prst="rect">
            <a:avLst/>
          </a:prstGeom>
          <a:gradFill>
            <a:gsLst>
              <a:gs pos="0">
                <a:srgbClr val="12161F">
                  <a:alpha val="80000"/>
                </a:srgbClr>
              </a:gs>
              <a:gs pos="100000">
                <a:schemeClr val="dk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3600" u="none" cap="none" strike="noStrike">
              <a:solidFill>
                <a:schemeClr val="lt1"/>
              </a:solidFill>
              <a:latin typeface="Calibri"/>
              <a:ea typeface="Calibri"/>
              <a:cs typeface="Calibri"/>
              <a:sym typeface="Calibri"/>
            </a:endParaRPr>
          </a:p>
        </p:txBody>
      </p:sp>
      <p:pic>
        <p:nvPicPr>
          <p:cNvPr id="178" name="Google Shape;178;p32"/>
          <p:cNvPicPr preferRelativeResize="0"/>
          <p:nvPr/>
        </p:nvPicPr>
        <p:blipFill rotWithShape="1">
          <a:blip r:embed="rId3">
            <a:alphaModFix/>
          </a:blip>
          <a:srcRect b="0" l="0" r="0" t="0"/>
          <a:stretch/>
        </p:blipFill>
        <p:spPr>
          <a:xfrm>
            <a:off x="4827789" y="3014687"/>
            <a:ext cx="2536422" cy="65222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s">
  <p:cSld name="2 Columns">
    <p:spTree>
      <p:nvGrpSpPr>
        <p:cNvPr id="39" name="Shape 39"/>
        <p:cNvGrpSpPr/>
        <p:nvPr/>
      </p:nvGrpSpPr>
      <p:grpSpPr>
        <a:xfrm>
          <a:off x="0" y="0"/>
          <a:ext cx="0" cy="0"/>
          <a:chOff x="0" y="0"/>
          <a:chExt cx="0" cy="0"/>
        </a:xfrm>
      </p:grpSpPr>
      <p:sp>
        <p:nvSpPr>
          <p:cNvPr id="40" name="Google Shape;40;p14"/>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14"/>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42" name="Google Shape;42;p14"/>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14"/>
          <p:cNvSpPr txBox="1"/>
          <p:nvPr>
            <p:ph idx="2" type="body"/>
          </p:nvPr>
        </p:nvSpPr>
        <p:spPr>
          <a:xfrm>
            <a:off x="913800" y="1846800"/>
            <a:ext cx="4928400" cy="4064400"/>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4"/>
          <p:cNvSpPr txBox="1"/>
          <p:nvPr>
            <p:ph idx="3" type="body"/>
          </p:nvPr>
        </p:nvSpPr>
        <p:spPr>
          <a:xfrm>
            <a:off x="6350400" y="1846800"/>
            <a:ext cx="4928400" cy="4064400"/>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45" name="Google Shape;45;p14"/>
          <p:cNvPicPr preferRelativeResize="0"/>
          <p:nvPr/>
        </p:nvPicPr>
        <p:blipFill rotWithShape="1">
          <a:blip r:embed="rId2">
            <a:alphaModFix/>
          </a:blip>
          <a:srcRect b="0" l="0" r="0" t="0"/>
          <a:stretch/>
        </p:blipFill>
        <p:spPr>
          <a:xfrm>
            <a:off x="11289403" y="6352130"/>
            <a:ext cx="456197" cy="117307"/>
          </a:xfrm>
          <a:prstGeom prst="rect">
            <a:avLst/>
          </a:prstGeom>
          <a:noFill/>
          <a:ln>
            <a:noFill/>
          </a:ln>
        </p:spPr>
      </p:pic>
      <p:pic>
        <p:nvPicPr>
          <p:cNvPr descr="A picture containing text, font, graphics, logo&#10;&#10;Description automatically generated" id="46" name="Google Shape;46;p14"/>
          <p:cNvPicPr preferRelativeResize="0"/>
          <p:nvPr/>
        </p:nvPicPr>
        <p:blipFill rotWithShape="1">
          <a:blip r:embed="rId3">
            <a:alphaModFix/>
          </a:blip>
          <a:srcRect b="0" l="0" r="0" t="0"/>
          <a:stretch/>
        </p:blipFill>
        <p:spPr>
          <a:xfrm>
            <a:off x="8656983" y="6248127"/>
            <a:ext cx="2206487" cy="27654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Column">
  <p:cSld name="1 Column">
    <p:bg>
      <p:bgPr>
        <a:solidFill>
          <a:schemeClr val="dk1">
            <a:alpha val="99607"/>
          </a:schemeClr>
        </a:solidFill>
      </p:bgPr>
    </p:bg>
    <p:spTree>
      <p:nvGrpSpPr>
        <p:cNvPr id="47" name="Shape 47"/>
        <p:cNvGrpSpPr/>
        <p:nvPr/>
      </p:nvGrpSpPr>
      <p:grpSpPr>
        <a:xfrm>
          <a:off x="0" y="0"/>
          <a:ext cx="0" cy="0"/>
          <a:chOff x="0" y="0"/>
          <a:chExt cx="0" cy="0"/>
        </a:xfrm>
      </p:grpSpPr>
      <p:sp>
        <p:nvSpPr>
          <p:cNvPr id="48" name="Google Shape;48;p15"/>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5"/>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50" name="Google Shape;50;p15"/>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15"/>
          <p:cNvSpPr txBox="1"/>
          <p:nvPr>
            <p:ph idx="2" type="body"/>
          </p:nvPr>
        </p:nvSpPr>
        <p:spPr>
          <a:xfrm>
            <a:off x="913800" y="1846800"/>
            <a:ext cx="10364400" cy="4064400"/>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52" name="Google Shape;52;p15"/>
          <p:cNvPicPr preferRelativeResize="0"/>
          <p:nvPr/>
        </p:nvPicPr>
        <p:blipFill rotWithShape="1">
          <a:blip r:embed="rId2">
            <a:alphaModFix/>
          </a:blip>
          <a:srcRect b="0" l="0" r="0" t="0"/>
          <a:stretch/>
        </p:blipFill>
        <p:spPr>
          <a:xfrm>
            <a:off x="11289403" y="6352130"/>
            <a:ext cx="456197" cy="117307"/>
          </a:xfrm>
          <a:prstGeom prst="rect">
            <a:avLst/>
          </a:prstGeom>
          <a:noFill/>
          <a:ln>
            <a:noFill/>
          </a:ln>
        </p:spPr>
      </p:pic>
      <p:pic>
        <p:nvPicPr>
          <p:cNvPr descr="A picture containing text, font, graphics, logo&#10;&#10;Description automatically generated" id="53" name="Google Shape;53;p15"/>
          <p:cNvPicPr preferRelativeResize="0"/>
          <p:nvPr/>
        </p:nvPicPr>
        <p:blipFill rotWithShape="1">
          <a:blip r:embed="rId3">
            <a:alphaModFix/>
          </a:blip>
          <a:srcRect b="0" l="0" r="0" t="0"/>
          <a:stretch/>
        </p:blipFill>
        <p:spPr>
          <a:xfrm>
            <a:off x="8309113" y="6232305"/>
            <a:ext cx="2448130" cy="30683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Image">
  <p:cSld name="Thanks - Image">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6"/>
          <p:cNvSpPr/>
          <p:nvPr/>
        </p:nvSpPr>
        <p:spPr>
          <a:xfrm>
            <a:off x="0" y="0"/>
            <a:ext cx="12193200" cy="6858000"/>
          </a:xfrm>
          <a:prstGeom prst="rect">
            <a:avLst/>
          </a:prstGeom>
          <a:gradFill>
            <a:gsLst>
              <a:gs pos="0">
                <a:srgbClr val="12161F">
                  <a:alpha val="80000"/>
                </a:srgbClr>
              </a:gs>
              <a:gs pos="100000">
                <a:schemeClr val="dk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3600" u="none" cap="none" strike="noStrike">
              <a:solidFill>
                <a:schemeClr val="lt1"/>
              </a:solidFill>
              <a:latin typeface="Calibri"/>
              <a:ea typeface="Calibri"/>
              <a:cs typeface="Calibri"/>
              <a:sym typeface="Calibri"/>
            </a:endParaRPr>
          </a:p>
        </p:txBody>
      </p:sp>
      <p:sp>
        <p:nvSpPr>
          <p:cNvPr id="56" name="Google Shape;56;p16"/>
          <p:cNvSpPr txBox="1"/>
          <p:nvPr>
            <p:ph type="title"/>
          </p:nvPr>
        </p:nvSpPr>
        <p:spPr>
          <a:xfrm>
            <a:off x="914400" y="2318400"/>
            <a:ext cx="5180400" cy="1015200"/>
          </a:xfrm>
          <a:prstGeom prst="rect">
            <a:avLst/>
          </a:prstGeom>
          <a:noFill/>
          <a:ln>
            <a:noFill/>
          </a:ln>
        </p:spPr>
        <p:txBody>
          <a:bodyPr anchorCtr="0" anchor="b" bIns="0" lIns="0" spcFirstLastPara="1" rIns="0" wrap="square" tIns="0">
            <a:normAutofit/>
          </a:bodyPr>
          <a:lstStyle>
            <a:lvl1pPr lvl="0" algn="l">
              <a:lnSpc>
                <a:spcPct val="116666"/>
              </a:lnSpc>
              <a:spcBef>
                <a:spcPts val="0"/>
              </a:spcBef>
              <a:spcAft>
                <a:spcPts val="0"/>
              </a:spcAft>
              <a:buClr>
                <a:schemeClr val="lt1"/>
              </a:buClr>
              <a:buSzPts val="6000"/>
              <a:buFont typeface="Poppins SemiBold"/>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6"/>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16"/>
          <p:cNvSpPr txBox="1"/>
          <p:nvPr>
            <p:ph idx="2" type="body"/>
          </p:nvPr>
        </p:nvSpPr>
        <p:spPr>
          <a:xfrm>
            <a:off x="914400" y="4795200"/>
            <a:ext cx="5180400" cy="4572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2400"/>
              <a:buNone/>
              <a:defRPr sz="2400">
                <a:solidFill>
                  <a:schemeClr val="lt1"/>
                </a:solidFill>
              </a:defRPr>
            </a:lvl1pPr>
            <a:lvl2pPr indent="-355600" lvl="1" marL="914400" algn="l">
              <a:lnSpc>
                <a:spcPct val="160000"/>
              </a:lnSpc>
              <a:spcBef>
                <a:spcPts val="500"/>
              </a:spcBef>
              <a:spcAft>
                <a:spcPts val="0"/>
              </a:spcAft>
              <a:buSzPts val="2000"/>
              <a:buChar char="—"/>
              <a:defRPr sz="2000">
                <a:solidFill>
                  <a:schemeClr val="lt1"/>
                </a:solidFill>
              </a:defRPr>
            </a:lvl2pPr>
            <a:lvl3pPr indent="-355600" lvl="2" marL="1371600" algn="l">
              <a:lnSpc>
                <a:spcPct val="160000"/>
              </a:lnSpc>
              <a:spcBef>
                <a:spcPts val="500"/>
              </a:spcBef>
              <a:spcAft>
                <a:spcPts val="0"/>
              </a:spcAft>
              <a:buSzPts val="2000"/>
              <a:buChar char="—"/>
              <a:defRPr sz="2000">
                <a:solidFill>
                  <a:schemeClr val="lt1"/>
                </a:solidFill>
              </a:defRPr>
            </a:lvl3pPr>
            <a:lvl4pPr indent="-355600" lvl="3" marL="1828800" algn="l">
              <a:lnSpc>
                <a:spcPct val="160000"/>
              </a:lnSpc>
              <a:spcBef>
                <a:spcPts val="500"/>
              </a:spcBef>
              <a:spcAft>
                <a:spcPts val="0"/>
              </a:spcAft>
              <a:buSzPts val="2000"/>
              <a:buChar char="—"/>
              <a:defRPr sz="2000">
                <a:solidFill>
                  <a:schemeClr val="lt1"/>
                </a:solidFill>
              </a:defRPr>
            </a:lvl4pPr>
            <a:lvl5pPr indent="-355600" lvl="4" marL="2286000" algn="l">
              <a:lnSpc>
                <a:spcPct val="160000"/>
              </a:lnSpc>
              <a:spcBef>
                <a:spcPts val="500"/>
              </a:spcBef>
              <a:spcAft>
                <a:spcPts val="0"/>
              </a:spcAft>
              <a:buSzPts val="2000"/>
              <a:buChar char="—"/>
              <a:defRPr sz="20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16"/>
          <p:cNvSpPr txBox="1"/>
          <p:nvPr>
            <p:ph idx="3" type="body"/>
          </p:nvPr>
        </p:nvSpPr>
        <p:spPr>
          <a:xfrm>
            <a:off x="914400" y="4338000"/>
            <a:ext cx="5180400" cy="4572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1000"/>
              <a:buNone/>
              <a:defRPr b="1" i="0" sz="1000">
                <a:solidFill>
                  <a:schemeClr val="lt1"/>
                </a:solidFill>
                <a:latin typeface="Poppins SemiBold"/>
                <a:ea typeface="Poppins SemiBold"/>
                <a:cs typeface="Poppins SemiBold"/>
                <a:sym typeface="Poppins SemiBold"/>
              </a:defRPr>
            </a:lvl1pPr>
            <a:lvl2pPr indent="-355600" lvl="1" marL="914400" algn="l">
              <a:lnSpc>
                <a:spcPct val="160000"/>
              </a:lnSpc>
              <a:spcBef>
                <a:spcPts val="500"/>
              </a:spcBef>
              <a:spcAft>
                <a:spcPts val="0"/>
              </a:spcAft>
              <a:buSzPts val="2000"/>
              <a:buChar char="—"/>
              <a:defRPr sz="2000">
                <a:solidFill>
                  <a:schemeClr val="lt1"/>
                </a:solidFill>
              </a:defRPr>
            </a:lvl2pPr>
            <a:lvl3pPr indent="-355600" lvl="2" marL="1371600" algn="l">
              <a:lnSpc>
                <a:spcPct val="160000"/>
              </a:lnSpc>
              <a:spcBef>
                <a:spcPts val="500"/>
              </a:spcBef>
              <a:spcAft>
                <a:spcPts val="0"/>
              </a:spcAft>
              <a:buSzPts val="2000"/>
              <a:buChar char="—"/>
              <a:defRPr sz="2000">
                <a:solidFill>
                  <a:schemeClr val="lt1"/>
                </a:solidFill>
              </a:defRPr>
            </a:lvl3pPr>
            <a:lvl4pPr indent="-355600" lvl="3" marL="1828800" algn="l">
              <a:lnSpc>
                <a:spcPct val="160000"/>
              </a:lnSpc>
              <a:spcBef>
                <a:spcPts val="500"/>
              </a:spcBef>
              <a:spcAft>
                <a:spcPts val="0"/>
              </a:spcAft>
              <a:buSzPts val="2000"/>
              <a:buChar char="—"/>
              <a:defRPr sz="2000">
                <a:solidFill>
                  <a:schemeClr val="lt1"/>
                </a:solidFill>
              </a:defRPr>
            </a:lvl4pPr>
            <a:lvl5pPr indent="-355600" lvl="4" marL="2286000" algn="l">
              <a:lnSpc>
                <a:spcPct val="160000"/>
              </a:lnSpc>
              <a:spcBef>
                <a:spcPts val="500"/>
              </a:spcBef>
              <a:spcAft>
                <a:spcPts val="0"/>
              </a:spcAft>
              <a:buSzPts val="2000"/>
              <a:buChar char="—"/>
              <a:defRPr sz="20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16"/>
          <p:cNvSpPr txBox="1"/>
          <p:nvPr>
            <p:ph idx="4" type="body"/>
          </p:nvPr>
        </p:nvSpPr>
        <p:spPr>
          <a:xfrm>
            <a:off x="914400" y="5481000"/>
            <a:ext cx="2203200" cy="4572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1600"/>
              <a:buNone/>
              <a:defRPr sz="1600">
                <a:solidFill>
                  <a:schemeClr val="lt1"/>
                </a:solidFill>
              </a:defRPr>
            </a:lvl1pPr>
            <a:lvl2pPr indent="-355600" lvl="1" marL="914400" algn="l">
              <a:lnSpc>
                <a:spcPct val="160000"/>
              </a:lnSpc>
              <a:spcBef>
                <a:spcPts val="500"/>
              </a:spcBef>
              <a:spcAft>
                <a:spcPts val="0"/>
              </a:spcAft>
              <a:buSzPts val="2000"/>
              <a:buChar char="—"/>
              <a:defRPr sz="2000">
                <a:solidFill>
                  <a:schemeClr val="lt1"/>
                </a:solidFill>
              </a:defRPr>
            </a:lvl2pPr>
            <a:lvl3pPr indent="-355600" lvl="2" marL="1371600" algn="l">
              <a:lnSpc>
                <a:spcPct val="160000"/>
              </a:lnSpc>
              <a:spcBef>
                <a:spcPts val="500"/>
              </a:spcBef>
              <a:spcAft>
                <a:spcPts val="0"/>
              </a:spcAft>
              <a:buSzPts val="2000"/>
              <a:buChar char="—"/>
              <a:defRPr sz="2000">
                <a:solidFill>
                  <a:schemeClr val="lt1"/>
                </a:solidFill>
              </a:defRPr>
            </a:lvl3pPr>
            <a:lvl4pPr indent="-355600" lvl="3" marL="1828800" algn="l">
              <a:lnSpc>
                <a:spcPct val="160000"/>
              </a:lnSpc>
              <a:spcBef>
                <a:spcPts val="500"/>
              </a:spcBef>
              <a:spcAft>
                <a:spcPts val="0"/>
              </a:spcAft>
              <a:buSzPts val="2000"/>
              <a:buChar char="—"/>
              <a:defRPr sz="2000">
                <a:solidFill>
                  <a:schemeClr val="lt1"/>
                </a:solidFill>
              </a:defRPr>
            </a:lvl4pPr>
            <a:lvl5pPr indent="-355600" lvl="4" marL="2286000" algn="l">
              <a:lnSpc>
                <a:spcPct val="160000"/>
              </a:lnSpc>
              <a:spcBef>
                <a:spcPts val="500"/>
              </a:spcBef>
              <a:spcAft>
                <a:spcPts val="0"/>
              </a:spcAft>
              <a:buSzPts val="2000"/>
              <a:buChar char="—"/>
              <a:defRPr sz="20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 name="Google Shape;61;p16"/>
          <p:cNvSpPr txBox="1"/>
          <p:nvPr>
            <p:ph idx="5" type="body"/>
          </p:nvPr>
        </p:nvSpPr>
        <p:spPr>
          <a:xfrm>
            <a:off x="3481200" y="5481000"/>
            <a:ext cx="2617200" cy="457200"/>
          </a:xfrm>
          <a:prstGeom prst="rect">
            <a:avLst/>
          </a:prstGeom>
          <a:noFill/>
          <a:ln>
            <a:noFill/>
          </a:ln>
        </p:spPr>
        <p:txBody>
          <a:bodyPr anchorCtr="0" anchor="ctr" bIns="0" lIns="0" spcFirstLastPara="1" rIns="0" wrap="square" tIns="0">
            <a:normAutofit/>
          </a:bodyPr>
          <a:lstStyle>
            <a:lvl1pPr indent="-228600" lvl="0" marL="457200" algn="l">
              <a:lnSpc>
                <a:spcPct val="100000"/>
              </a:lnSpc>
              <a:spcBef>
                <a:spcPts val="1000"/>
              </a:spcBef>
              <a:spcAft>
                <a:spcPts val="0"/>
              </a:spcAft>
              <a:buSzPts val="1600"/>
              <a:buNone/>
              <a:defRPr sz="1600">
                <a:solidFill>
                  <a:schemeClr val="lt1"/>
                </a:solidFill>
              </a:defRPr>
            </a:lvl1pPr>
            <a:lvl2pPr indent="-355600" lvl="1" marL="914400" algn="l">
              <a:lnSpc>
                <a:spcPct val="160000"/>
              </a:lnSpc>
              <a:spcBef>
                <a:spcPts val="500"/>
              </a:spcBef>
              <a:spcAft>
                <a:spcPts val="0"/>
              </a:spcAft>
              <a:buSzPts val="2000"/>
              <a:buChar char="—"/>
              <a:defRPr sz="2000">
                <a:solidFill>
                  <a:schemeClr val="lt1"/>
                </a:solidFill>
              </a:defRPr>
            </a:lvl2pPr>
            <a:lvl3pPr indent="-355600" lvl="2" marL="1371600" algn="l">
              <a:lnSpc>
                <a:spcPct val="160000"/>
              </a:lnSpc>
              <a:spcBef>
                <a:spcPts val="500"/>
              </a:spcBef>
              <a:spcAft>
                <a:spcPts val="0"/>
              </a:spcAft>
              <a:buSzPts val="2000"/>
              <a:buChar char="—"/>
              <a:defRPr sz="2000">
                <a:solidFill>
                  <a:schemeClr val="lt1"/>
                </a:solidFill>
              </a:defRPr>
            </a:lvl3pPr>
            <a:lvl4pPr indent="-355600" lvl="3" marL="1828800" algn="l">
              <a:lnSpc>
                <a:spcPct val="160000"/>
              </a:lnSpc>
              <a:spcBef>
                <a:spcPts val="500"/>
              </a:spcBef>
              <a:spcAft>
                <a:spcPts val="0"/>
              </a:spcAft>
              <a:buSzPts val="2000"/>
              <a:buChar char="—"/>
              <a:defRPr sz="2000">
                <a:solidFill>
                  <a:schemeClr val="lt1"/>
                </a:solidFill>
              </a:defRPr>
            </a:lvl4pPr>
            <a:lvl5pPr indent="-355600" lvl="4" marL="2286000" algn="l">
              <a:lnSpc>
                <a:spcPct val="160000"/>
              </a:lnSpc>
              <a:spcBef>
                <a:spcPts val="500"/>
              </a:spcBef>
              <a:spcAft>
                <a:spcPts val="0"/>
              </a:spcAft>
              <a:buSzPts val="2000"/>
              <a:buChar char="—"/>
              <a:defRPr sz="20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62" name="Google Shape;62;p16"/>
          <p:cNvPicPr preferRelativeResize="0"/>
          <p:nvPr/>
        </p:nvPicPr>
        <p:blipFill rotWithShape="1">
          <a:blip r:embed="rId3">
            <a:alphaModFix/>
          </a:blip>
          <a:srcRect b="0" l="0" r="0" t="0"/>
          <a:stretch/>
        </p:blipFill>
        <p:spPr>
          <a:xfrm>
            <a:off x="11289403" y="6352130"/>
            <a:ext cx="456197" cy="117307"/>
          </a:xfrm>
          <a:prstGeom prst="rect">
            <a:avLst/>
          </a:prstGeom>
          <a:noFill/>
          <a:ln>
            <a:noFill/>
          </a:ln>
        </p:spPr>
      </p:pic>
      <p:pic>
        <p:nvPicPr>
          <p:cNvPr descr="A picture containing text, font, graphics, logo&#10;&#10;Description automatically generated" id="63" name="Google Shape;63;p16"/>
          <p:cNvPicPr preferRelativeResize="0"/>
          <p:nvPr/>
        </p:nvPicPr>
        <p:blipFill rotWithShape="1">
          <a:blip r:embed="rId4">
            <a:alphaModFix/>
          </a:blip>
          <a:srcRect b="0" l="0" r="0" t="0"/>
          <a:stretch/>
        </p:blipFill>
        <p:spPr>
          <a:xfrm>
            <a:off x="8406222" y="6275644"/>
            <a:ext cx="2375452" cy="29772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s">
  <p:cSld name="3 Columns">
    <p:spTree>
      <p:nvGrpSpPr>
        <p:cNvPr id="64" name="Shape 64"/>
        <p:cNvGrpSpPr/>
        <p:nvPr/>
      </p:nvGrpSpPr>
      <p:grpSpPr>
        <a:xfrm>
          <a:off x="0" y="0"/>
          <a:ext cx="0" cy="0"/>
          <a:chOff x="0" y="0"/>
          <a:chExt cx="0" cy="0"/>
        </a:xfrm>
      </p:grpSpPr>
      <p:sp>
        <p:nvSpPr>
          <p:cNvPr id="65" name="Google Shape;65;p17"/>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7"/>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67" name="Google Shape;67;p17"/>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 name="Google Shape;68;p17"/>
          <p:cNvSpPr txBox="1"/>
          <p:nvPr>
            <p:ph idx="2" type="body"/>
          </p:nvPr>
        </p:nvSpPr>
        <p:spPr>
          <a:xfrm>
            <a:off x="913800" y="1846800"/>
            <a:ext cx="3132000" cy="4064400"/>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 name="Google Shape;69;p17"/>
          <p:cNvSpPr txBox="1"/>
          <p:nvPr>
            <p:ph idx="3" type="body"/>
          </p:nvPr>
        </p:nvSpPr>
        <p:spPr>
          <a:xfrm>
            <a:off x="8146800" y="1846800"/>
            <a:ext cx="3132000" cy="4064400"/>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 name="Google Shape;70;p17"/>
          <p:cNvSpPr txBox="1"/>
          <p:nvPr>
            <p:ph idx="4" type="body"/>
          </p:nvPr>
        </p:nvSpPr>
        <p:spPr>
          <a:xfrm>
            <a:off x="4530000" y="1846800"/>
            <a:ext cx="3132000" cy="4064400"/>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71" name="Google Shape;71;p17"/>
          <p:cNvPicPr preferRelativeResize="0"/>
          <p:nvPr/>
        </p:nvPicPr>
        <p:blipFill rotWithShape="1">
          <a:blip r:embed="rId2">
            <a:alphaModFix/>
          </a:blip>
          <a:srcRect b="0" l="0" r="0" t="0"/>
          <a:stretch/>
        </p:blipFill>
        <p:spPr>
          <a:xfrm>
            <a:off x="11289403" y="6352130"/>
            <a:ext cx="456197" cy="117307"/>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amp; Text">
  <p:cSld name="Headline &amp; Text">
    <p:spTree>
      <p:nvGrpSpPr>
        <p:cNvPr id="72" name="Shape 72"/>
        <p:cNvGrpSpPr/>
        <p:nvPr/>
      </p:nvGrpSpPr>
      <p:grpSpPr>
        <a:xfrm>
          <a:off x="0" y="0"/>
          <a:ext cx="0" cy="0"/>
          <a:chOff x="0" y="0"/>
          <a:chExt cx="0" cy="0"/>
        </a:xfrm>
      </p:grpSpPr>
      <p:sp>
        <p:nvSpPr>
          <p:cNvPr id="73" name="Google Shape;73;p18"/>
          <p:cNvSpPr txBox="1"/>
          <p:nvPr>
            <p:ph type="title"/>
          </p:nvPr>
        </p:nvSpPr>
        <p:spPr>
          <a:xfrm>
            <a:off x="914400" y="1220400"/>
            <a:ext cx="4878000" cy="4420800"/>
          </a:xfrm>
          <a:prstGeom prst="rect">
            <a:avLst/>
          </a:prstGeom>
          <a:noFill/>
          <a:ln>
            <a:noFill/>
          </a:ln>
        </p:spPr>
        <p:txBody>
          <a:bodyPr anchorCtr="0" anchor="t" bIns="0" lIns="0" spcFirstLastPara="1" rIns="0" wrap="square" tIns="0">
            <a:normAutofit/>
          </a:bodyPr>
          <a:lstStyle>
            <a:lvl1pPr lvl="0" algn="l">
              <a:lnSpc>
                <a:spcPct val="116666"/>
              </a:lnSpc>
              <a:spcBef>
                <a:spcPts val="0"/>
              </a:spcBef>
              <a:spcAft>
                <a:spcPts val="0"/>
              </a:spcAft>
              <a:buClr>
                <a:schemeClr val="lt1"/>
              </a:buClr>
              <a:buSzPts val="6000"/>
              <a:buFont typeface="Poppins SemiBol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8"/>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75" name="Google Shape;75;p18"/>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18"/>
          <p:cNvSpPr txBox="1"/>
          <p:nvPr>
            <p:ph idx="2" type="body"/>
          </p:nvPr>
        </p:nvSpPr>
        <p:spPr>
          <a:xfrm>
            <a:off x="6400800" y="1371900"/>
            <a:ext cx="4878000" cy="4269300"/>
          </a:xfrm>
          <a:prstGeom prst="rect">
            <a:avLst/>
          </a:prstGeom>
          <a:noFill/>
          <a:ln>
            <a:noFill/>
          </a:ln>
        </p:spPr>
        <p:txBody>
          <a:bodyPr anchorCtr="0" anchor="t" bIns="0" lIns="0" spcFirstLastPara="1" rIns="0" wrap="square" tIns="0">
            <a:normAutofit/>
          </a:bodyPr>
          <a:lstStyle>
            <a:lvl1pPr indent="-355600" lvl="0" marL="457200" algn="l">
              <a:lnSpc>
                <a:spcPct val="160000"/>
              </a:lnSpc>
              <a:spcBef>
                <a:spcPts val="1000"/>
              </a:spcBef>
              <a:spcAft>
                <a:spcPts val="0"/>
              </a:spcAft>
              <a:buSzPts val="2000"/>
              <a:buChar char="—"/>
              <a:defRPr sz="2000"/>
            </a:lvl1pPr>
            <a:lvl2pPr indent="-355600" lvl="1" marL="914400" algn="l">
              <a:lnSpc>
                <a:spcPct val="160000"/>
              </a:lnSpc>
              <a:spcBef>
                <a:spcPts val="500"/>
              </a:spcBef>
              <a:spcAft>
                <a:spcPts val="0"/>
              </a:spcAft>
              <a:buSzPts val="2000"/>
              <a:buChar char="—"/>
              <a:defRPr sz="2000"/>
            </a:lvl2pPr>
            <a:lvl3pPr indent="-355600" lvl="2" marL="1371600" algn="l">
              <a:lnSpc>
                <a:spcPct val="160000"/>
              </a:lnSpc>
              <a:spcBef>
                <a:spcPts val="500"/>
              </a:spcBef>
              <a:spcAft>
                <a:spcPts val="0"/>
              </a:spcAft>
              <a:buSzPts val="2000"/>
              <a:buChar char="—"/>
              <a:defRPr sz="2000"/>
            </a:lvl3pPr>
            <a:lvl4pPr indent="-355600" lvl="3" marL="1828800" algn="l">
              <a:lnSpc>
                <a:spcPct val="160000"/>
              </a:lnSpc>
              <a:spcBef>
                <a:spcPts val="500"/>
              </a:spcBef>
              <a:spcAft>
                <a:spcPts val="0"/>
              </a:spcAft>
              <a:buSzPts val="2000"/>
              <a:buChar char="—"/>
              <a:defRPr sz="2000"/>
            </a:lvl4pPr>
            <a:lvl5pPr indent="-355600" lvl="4" marL="2286000" algn="l">
              <a:lnSpc>
                <a:spcPct val="160000"/>
              </a:lnSpc>
              <a:spcBef>
                <a:spcPts val="500"/>
              </a:spcBef>
              <a:spcAft>
                <a:spcPts val="0"/>
              </a:spcAft>
              <a:buSzPts val="2000"/>
              <a:buChar char="—"/>
              <a:defRPr sz="2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77" name="Google Shape;77;p18"/>
          <p:cNvPicPr preferRelativeResize="0"/>
          <p:nvPr/>
        </p:nvPicPr>
        <p:blipFill rotWithShape="1">
          <a:blip r:embed="rId2">
            <a:alphaModFix/>
          </a:blip>
          <a:srcRect b="0" l="0" r="0" t="0"/>
          <a:stretch/>
        </p:blipFill>
        <p:spPr>
          <a:xfrm>
            <a:off x="11289403" y="6352130"/>
            <a:ext cx="456197" cy="117307"/>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 Right">
  <p:cSld name="Image - Right">
    <p:spTree>
      <p:nvGrpSpPr>
        <p:cNvPr id="78" name="Shape 78"/>
        <p:cNvGrpSpPr/>
        <p:nvPr/>
      </p:nvGrpSpPr>
      <p:grpSpPr>
        <a:xfrm>
          <a:off x="0" y="0"/>
          <a:ext cx="0" cy="0"/>
          <a:chOff x="0" y="0"/>
          <a:chExt cx="0" cy="0"/>
        </a:xfrm>
      </p:grpSpPr>
      <p:sp>
        <p:nvSpPr>
          <p:cNvPr id="79" name="Google Shape;79;p19"/>
          <p:cNvSpPr txBox="1"/>
          <p:nvPr>
            <p:ph type="title"/>
          </p:nvPr>
        </p:nvSpPr>
        <p:spPr>
          <a:xfrm>
            <a:off x="914400" y="1105200"/>
            <a:ext cx="5727600" cy="914400"/>
          </a:xfrm>
          <a:prstGeom prst="rect">
            <a:avLst/>
          </a:prstGeom>
          <a:noFill/>
          <a:ln>
            <a:noFill/>
          </a:ln>
        </p:spPr>
        <p:txBody>
          <a:bodyPr anchorCtr="0" anchor="t"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9"/>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81" name="Google Shape;81;p19"/>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19"/>
          <p:cNvSpPr txBox="1"/>
          <p:nvPr>
            <p:ph idx="2" type="body"/>
          </p:nvPr>
        </p:nvSpPr>
        <p:spPr>
          <a:xfrm>
            <a:off x="913800" y="1976401"/>
            <a:ext cx="5727600" cy="3491999"/>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83" name="Google Shape;83;p19"/>
          <p:cNvPicPr preferRelativeResize="0"/>
          <p:nvPr>
            <p:ph idx="3" type="pic"/>
          </p:nvPr>
        </p:nvPicPr>
        <p:blipFill/>
        <p:spPr>
          <a:xfrm>
            <a:off x="7250400" y="406800"/>
            <a:ext cx="4532400" cy="6044400"/>
          </a:xfrm>
          <a:prstGeom prst="roundRect">
            <a:avLst>
              <a:gd fmla="val 4456" name="adj"/>
            </a:avLst>
          </a:prstGeom>
          <a:blipFill rotWithShape="1">
            <a:blip r:embed="rId2">
              <a:alphaModFix/>
            </a:blip>
            <a:stretch>
              <a:fillRect b="0" l="-50016" r="-50016" t="0"/>
            </a:stretch>
          </a:blip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Image on Right">
  <p:cSld name="100% Image on Right">
    <p:spTree>
      <p:nvGrpSpPr>
        <p:cNvPr id="84" name="Shape 84"/>
        <p:cNvGrpSpPr/>
        <p:nvPr/>
      </p:nvGrpSpPr>
      <p:grpSpPr>
        <a:xfrm>
          <a:off x="0" y="0"/>
          <a:ext cx="0" cy="0"/>
          <a:chOff x="0" y="0"/>
          <a:chExt cx="0" cy="0"/>
        </a:xfrm>
      </p:grpSpPr>
      <p:sp>
        <p:nvSpPr>
          <p:cNvPr id="85" name="Google Shape;85;p20"/>
          <p:cNvSpPr txBox="1"/>
          <p:nvPr>
            <p:ph type="title"/>
          </p:nvPr>
        </p:nvSpPr>
        <p:spPr>
          <a:xfrm>
            <a:off x="914400" y="1105200"/>
            <a:ext cx="6300000" cy="914400"/>
          </a:xfrm>
          <a:prstGeom prst="rect">
            <a:avLst/>
          </a:prstGeom>
          <a:noFill/>
          <a:ln>
            <a:noFill/>
          </a:ln>
        </p:spPr>
        <p:txBody>
          <a:bodyPr anchorCtr="0" anchor="t" bIns="0" lIns="0" spcFirstLastPara="1" rIns="0" wrap="square" tIns="0">
            <a:normAutofit/>
          </a:bodyPr>
          <a:lstStyle>
            <a:lvl1pPr lvl="0" algn="l">
              <a:lnSpc>
                <a:spcPct val="266666"/>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20"/>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
        <p:nvSpPr>
          <p:cNvPr id="87" name="Google Shape;87;p20"/>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000"/>
              </a:spcBef>
              <a:spcAft>
                <a:spcPts val="0"/>
              </a:spcAft>
              <a:buSzPts val="1000"/>
              <a:buNone/>
              <a:defRPr b="1" i="0" sz="1000">
                <a:solidFill>
                  <a:schemeClr val="accent1"/>
                </a:solidFill>
                <a:latin typeface="Poppins SemiBold"/>
                <a:ea typeface="Poppins SemiBold"/>
                <a:cs typeface="Poppins SemiBold"/>
                <a:sym typeface="Poppins SemiBold"/>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20"/>
          <p:cNvSpPr txBox="1"/>
          <p:nvPr>
            <p:ph idx="2" type="body"/>
          </p:nvPr>
        </p:nvSpPr>
        <p:spPr>
          <a:xfrm>
            <a:off x="913800" y="1976401"/>
            <a:ext cx="6300000" cy="3491999"/>
          </a:xfrm>
          <a:prstGeom prst="rect">
            <a:avLst/>
          </a:prstGeom>
          <a:noFill/>
          <a:ln>
            <a:noFill/>
          </a:ln>
        </p:spPr>
        <p:txBody>
          <a:bodyPr anchorCtr="0" anchor="t" bIns="0" lIns="0" spcFirstLastPara="1" rIns="0" wrap="square" tIns="0">
            <a:normAutofit/>
          </a:bodyPr>
          <a:lstStyle>
            <a:lvl1pPr indent="-342900" lvl="0" marL="457200" algn="l">
              <a:lnSpc>
                <a:spcPct val="150000"/>
              </a:lnSpc>
              <a:spcBef>
                <a:spcPts val="1000"/>
              </a:spcBef>
              <a:spcAft>
                <a:spcPts val="0"/>
              </a:spcAft>
              <a:buSzPts val="1800"/>
              <a:buChar char="—"/>
              <a:defRPr/>
            </a:lvl1pPr>
            <a:lvl2pPr indent="-342900" lvl="1" marL="914400" algn="l">
              <a:lnSpc>
                <a:spcPct val="150000"/>
              </a:lnSpc>
              <a:spcBef>
                <a:spcPts val="500"/>
              </a:spcBef>
              <a:spcAft>
                <a:spcPts val="0"/>
              </a:spcAft>
              <a:buSzPts val="1800"/>
              <a:buChar char="—"/>
              <a:defRPr/>
            </a:lvl2pPr>
            <a:lvl3pPr indent="-342900" lvl="2" marL="1371600" algn="l">
              <a:lnSpc>
                <a:spcPct val="150000"/>
              </a:lnSpc>
              <a:spcBef>
                <a:spcPts val="500"/>
              </a:spcBef>
              <a:spcAft>
                <a:spcPts val="0"/>
              </a:spcAft>
              <a:buSzPts val="1800"/>
              <a:buChar char="—"/>
              <a:defRPr/>
            </a:lvl3pPr>
            <a:lvl4pPr indent="-342900" lvl="3" marL="1828800" algn="l">
              <a:lnSpc>
                <a:spcPct val="150000"/>
              </a:lnSpc>
              <a:spcBef>
                <a:spcPts val="500"/>
              </a:spcBef>
              <a:spcAft>
                <a:spcPts val="0"/>
              </a:spcAft>
              <a:buSzPts val="1800"/>
              <a:buChar char="—"/>
              <a:defRPr/>
            </a:lvl4pPr>
            <a:lvl5pPr indent="-342900" lvl="4" marL="2286000" algn="l">
              <a:lnSpc>
                <a:spcPct val="15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89" name="Google Shape;89;p20"/>
          <p:cNvPicPr preferRelativeResize="0"/>
          <p:nvPr>
            <p:ph idx="3" type="pic"/>
          </p:nvPr>
        </p:nvPicPr>
        <p:blipFill/>
        <p:spPr>
          <a:xfrm>
            <a:off x="8127602" y="0"/>
            <a:ext cx="4064399" cy="6858000"/>
          </a:xfrm>
          <a:prstGeom prst="rect">
            <a:avLst/>
          </a:prstGeom>
          <a:blipFill rotWithShape="1">
            <a:blip r:embed="rId2">
              <a:alphaModFix/>
            </a:blip>
            <a:stretch>
              <a:fillRect b="0" l="-76539" r="-76541" t="0"/>
            </a:stretch>
          </a:blipFill>
          <a:ln>
            <a:noFill/>
          </a:ln>
        </p:spPr>
      </p:pic>
      <p:sp>
        <p:nvSpPr>
          <p:cNvPr id="90" name="Google Shape;90;p20"/>
          <p:cNvSpPr/>
          <p:nvPr/>
        </p:nvSpPr>
        <p:spPr>
          <a:xfrm>
            <a:off x="8127601" y="0"/>
            <a:ext cx="813600" cy="6858000"/>
          </a:xfrm>
          <a:prstGeom prst="rect">
            <a:avLst/>
          </a:prstGeom>
          <a:gradFill>
            <a:gsLst>
              <a:gs pos="0">
                <a:srgbClr val="12161F">
                  <a:alpha val="29803"/>
                </a:srgbClr>
              </a:gs>
              <a:gs pos="100000">
                <a:srgbClr val="12161F">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3600" u="none" cap="none" strike="noStrike">
              <a:solidFill>
                <a:schemeClr val="lt1"/>
              </a:solidFill>
              <a:latin typeface="Calibri"/>
              <a:ea typeface="Calibri"/>
              <a:cs typeface="Calibri"/>
              <a:sym typeface="Calibri"/>
            </a:endParaRPr>
          </a:p>
        </p:txBody>
      </p:sp>
      <p:pic>
        <p:nvPicPr>
          <p:cNvPr id="91" name="Google Shape;91;p20"/>
          <p:cNvPicPr preferRelativeResize="0"/>
          <p:nvPr/>
        </p:nvPicPr>
        <p:blipFill rotWithShape="1">
          <a:blip r:embed="rId3">
            <a:alphaModFix/>
          </a:blip>
          <a:srcRect b="0" l="0" r="0" t="0"/>
          <a:stretch/>
        </p:blipFill>
        <p:spPr>
          <a:xfrm>
            <a:off x="11289403" y="6352130"/>
            <a:ext cx="456197" cy="117307"/>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1"/>
          <p:cNvSpPr txBox="1"/>
          <p:nvPr>
            <p:ph type="title"/>
          </p:nvPr>
        </p:nvSpPr>
        <p:spPr>
          <a:xfrm>
            <a:off x="914400" y="365126"/>
            <a:ext cx="10364400" cy="1325563"/>
          </a:xfrm>
          <a:prstGeom prst="rect">
            <a:avLst/>
          </a:prstGeom>
          <a:noFill/>
          <a:ln>
            <a:noFill/>
          </a:ln>
        </p:spPr>
        <p:txBody>
          <a:bodyPr anchorCtr="0" anchor="ctr" bIns="45700" lIns="91425" spcFirstLastPara="1" rIns="91425" wrap="square" tIns="45700">
            <a:normAutofit/>
          </a:bodyPr>
          <a:lstStyle>
            <a:lvl1pPr lvl="0" marR="0" rtl="0" algn="l">
              <a:lnSpc>
                <a:spcPct val="120000"/>
              </a:lnSpc>
              <a:spcBef>
                <a:spcPts val="0"/>
              </a:spcBef>
              <a:spcAft>
                <a:spcPts val="0"/>
              </a:spcAft>
              <a:buClr>
                <a:schemeClr val="lt1"/>
              </a:buClr>
              <a:buSzPts val="4000"/>
              <a:buFont typeface="Poppins SemiBold"/>
              <a:buNone/>
              <a:defRPr b="1" i="0" sz="4000" u="none" cap="none" strike="noStrike">
                <a:solidFill>
                  <a:schemeClr val="lt1"/>
                </a:solidFill>
                <a:latin typeface="Poppins SemiBold"/>
                <a:ea typeface="Poppins SemiBold"/>
                <a:cs typeface="Poppins SemiBold"/>
                <a:sym typeface="Poppins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1"/>
          <p:cNvSpPr txBox="1"/>
          <p:nvPr>
            <p:ph idx="1" type="body"/>
          </p:nvPr>
        </p:nvSpPr>
        <p:spPr>
          <a:xfrm>
            <a:off x="913800" y="1825624"/>
            <a:ext cx="10364400" cy="4064400"/>
          </a:xfrm>
          <a:prstGeom prst="rect">
            <a:avLst/>
          </a:prstGeom>
          <a:noFill/>
          <a:ln>
            <a:noFill/>
          </a:ln>
        </p:spPr>
        <p:txBody>
          <a:bodyPr anchorCtr="0" anchor="t" bIns="0" lIns="0" spcFirstLastPara="1" rIns="0" wrap="square" tIns="0">
            <a:normAutofit/>
          </a:bodyPr>
          <a:lstStyle>
            <a:lvl1pPr indent="-330200" lvl="0" marL="457200" marR="0" rtl="0" algn="l">
              <a:lnSpc>
                <a:spcPct val="150000"/>
              </a:lnSpc>
              <a:spcBef>
                <a:spcPts val="1000"/>
              </a:spcBef>
              <a:spcAft>
                <a:spcPts val="0"/>
              </a:spcAft>
              <a:buClr>
                <a:schemeClr val="accent1"/>
              </a:buClr>
              <a:buSzPts val="1600"/>
              <a:buFont typeface="NTR"/>
              <a:buChar char="—"/>
              <a:defRPr b="0" i="0" sz="1600" u="none" cap="none" strike="noStrike">
                <a:solidFill>
                  <a:schemeClr val="lt1"/>
                </a:solidFill>
                <a:latin typeface="Poppins"/>
                <a:ea typeface="Poppins"/>
                <a:cs typeface="Poppins"/>
                <a:sym typeface="Poppins"/>
              </a:defRPr>
            </a:lvl1pPr>
            <a:lvl2pPr indent="-330200" lvl="1" marL="914400" marR="0" rtl="0" algn="l">
              <a:lnSpc>
                <a:spcPct val="150000"/>
              </a:lnSpc>
              <a:spcBef>
                <a:spcPts val="500"/>
              </a:spcBef>
              <a:spcAft>
                <a:spcPts val="0"/>
              </a:spcAft>
              <a:buClr>
                <a:schemeClr val="accent1"/>
              </a:buClr>
              <a:buSzPts val="1600"/>
              <a:buFont typeface="NTR"/>
              <a:buChar char="—"/>
              <a:defRPr b="0" i="0" sz="1600" u="none" cap="none" strike="noStrike">
                <a:solidFill>
                  <a:schemeClr val="lt1"/>
                </a:solidFill>
                <a:latin typeface="Poppins"/>
                <a:ea typeface="Poppins"/>
                <a:cs typeface="Poppins"/>
                <a:sym typeface="Poppins"/>
              </a:defRPr>
            </a:lvl2pPr>
            <a:lvl3pPr indent="-330200" lvl="2" marL="1371600" marR="0" rtl="0" algn="l">
              <a:lnSpc>
                <a:spcPct val="150000"/>
              </a:lnSpc>
              <a:spcBef>
                <a:spcPts val="500"/>
              </a:spcBef>
              <a:spcAft>
                <a:spcPts val="0"/>
              </a:spcAft>
              <a:buClr>
                <a:schemeClr val="accent1"/>
              </a:buClr>
              <a:buSzPts val="1600"/>
              <a:buFont typeface="NTR"/>
              <a:buChar char="—"/>
              <a:defRPr b="0" i="0" sz="1600" u="none" cap="none" strike="noStrike">
                <a:solidFill>
                  <a:schemeClr val="lt1"/>
                </a:solidFill>
                <a:latin typeface="Poppins"/>
                <a:ea typeface="Poppins"/>
                <a:cs typeface="Poppins"/>
                <a:sym typeface="Poppins"/>
              </a:defRPr>
            </a:lvl3pPr>
            <a:lvl4pPr indent="-330200" lvl="3" marL="1828800" marR="0" rtl="0" algn="l">
              <a:lnSpc>
                <a:spcPct val="150000"/>
              </a:lnSpc>
              <a:spcBef>
                <a:spcPts val="500"/>
              </a:spcBef>
              <a:spcAft>
                <a:spcPts val="0"/>
              </a:spcAft>
              <a:buClr>
                <a:schemeClr val="accent1"/>
              </a:buClr>
              <a:buSzPts val="1600"/>
              <a:buFont typeface="NTR"/>
              <a:buChar char="—"/>
              <a:defRPr b="0" i="0" sz="1600" u="none" cap="none" strike="noStrike">
                <a:solidFill>
                  <a:schemeClr val="lt1"/>
                </a:solidFill>
                <a:latin typeface="Poppins"/>
                <a:ea typeface="Poppins"/>
                <a:cs typeface="Poppins"/>
                <a:sym typeface="Poppins"/>
              </a:defRPr>
            </a:lvl4pPr>
            <a:lvl5pPr indent="-330200" lvl="4" marL="2286000" marR="0" rtl="0" algn="l">
              <a:lnSpc>
                <a:spcPct val="150000"/>
              </a:lnSpc>
              <a:spcBef>
                <a:spcPts val="500"/>
              </a:spcBef>
              <a:spcAft>
                <a:spcPts val="0"/>
              </a:spcAft>
              <a:buClr>
                <a:schemeClr val="accent1"/>
              </a:buClr>
              <a:buSzPts val="1600"/>
              <a:buFont typeface="NTR"/>
              <a:buChar char="—"/>
              <a:defRPr b="0" i="0" sz="1600" u="none" cap="none" strike="noStrike">
                <a:solidFill>
                  <a:schemeClr val="lt1"/>
                </a:solidFill>
                <a:latin typeface="Poppins"/>
                <a:ea typeface="Poppins"/>
                <a:cs typeface="Poppins"/>
                <a:sym typeface="Poppins"/>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1"/>
          <p:cNvSpPr txBox="1"/>
          <p:nvPr>
            <p:ph idx="10" type="dt"/>
          </p:nvPr>
        </p:nvSpPr>
        <p:spPr>
          <a:xfrm>
            <a:off x="8942400" y="6282000"/>
            <a:ext cx="2743200" cy="20880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800" u="none" cap="none" strike="noStrike">
                <a:solidFill>
                  <a:schemeClr val="lt1"/>
                </a:solidFill>
                <a:latin typeface="Poppins"/>
                <a:ea typeface="Poppins"/>
                <a:cs typeface="Poppins"/>
                <a:sym typeface="Poppins"/>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1"/>
          <p:cNvSpPr txBox="1"/>
          <p:nvPr>
            <p:ph idx="11" type="ftr"/>
          </p:nvPr>
        </p:nvSpPr>
        <p:spPr>
          <a:xfrm>
            <a:off x="4038600" y="6282000"/>
            <a:ext cx="4114800" cy="2088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800" u="none" cap="none" strike="noStrike">
                <a:solidFill>
                  <a:schemeClr val="lt1"/>
                </a:solidFill>
                <a:latin typeface="Poppins"/>
                <a:ea typeface="Poppins"/>
                <a:cs typeface="Poppins"/>
                <a:sym typeface="Poppins"/>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1"/>
          <p:cNvSpPr txBox="1"/>
          <p:nvPr>
            <p:ph idx="12" type="sldNum"/>
          </p:nvPr>
        </p:nvSpPr>
        <p:spPr>
          <a:xfrm>
            <a:off x="507600" y="6282000"/>
            <a:ext cx="653290" cy="208800"/>
          </a:xfrm>
          <a:prstGeom prst="rect">
            <a:avLst/>
          </a:prstGeom>
          <a:noFill/>
          <a:ln>
            <a:noFill/>
          </a:ln>
        </p:spPr>
        <p:txBody>
          <a:bodyPr anchorCtr="0" anchor="ctr" bIns="0" lIns="0" spcFirstLastPara="1" rIns="0" wrap="square" tIns="0">
            <a:noAutofit/>
          </a:bodyPr>
          <a:lstStyle>
            <a:lvl1pPr indent="0" lvl="0" marL="0" marR="0" rtl="0" algn="l">
              <a:spcBef>
                <a:spcPts val="0"/>
              </a:spcBef>
              <a:buNone/>
              <a:defRPr b="0" i="0" sz="800" u="none" cap="none" strike="noStrike">
                <a:solidFill>
                  <a:schemeClr val="lt1"/>
                </a:solidFill>
                <a:latin typeface="Poppins"/>
                <a:ea typeface="Poppins"/>
                <a:cs typeface="Poppins"/>
                <a:sym typeface="Poppins"/>
              </a:defRPr>
            </a:lvl1pPr>
            <a:lvl2pPr indent="0" lvl="1" marL="0" marR="0" rtl="0" algn="l">
              <a:spcBef>
                <a:spcPts val="0"/>
              </a:spcBef>
              <a:buNone/>
              <a:defRPr b="0" i="0" sz="800" u="none" cap="none" strike="noStrike">
                <a:solidFill>
                  <a:schemeClr val="lt1"/>
                </a:solidFill>
                <a:latin typeface="Poppins"/>
                <a:ea typeface="Poppins"/>
                <a:cs typeface="Poppins"/>
                <a:sym typeface="Poppins"/>
              </a:defRPr>
            </a:lvl2pPr>
            <a:lvl3pPr indent="0" lvl="2" marL="0" marR="0" rtl="0" algn="l">
              <a:spcBef>
                <a:spcPts val="0"/>
              </a:spcBef>
              <a:buNone/>
              <a:defRPr b="0" i="0" sz="800" u="none" cap="none" strike="noStrike">
                <a:solidFill>
                  <a:schemeClr val="lt1"/>
                </a:solidFill>
                <a:latin typeface="Poppins"/>
                <a:ea typeface="Poppins"/>
                <a:cs typeface="Poppins"/>
                <a:sym typeface="Poppins"/>
              </a:defRPr>
            </a:lvl3pPr>
            <a:lvl4pPr indent="0" lvl="3" marL="0" marR="0" rtl="0" algn="l">
              <a:spcBef>
                <a:spcPts val="0"/>
              </a:spcBef>
              <a:buNone/>
              <a:defRPr b="0" i="0" sz="800" u="none" cap="none" strike="noStrike">
                <a:solidFill>
                  <a:schemeClr val="lt1"/>
                </a:solidFill>
                <a:latin typeface="Poppins"/>
                <a:ea typeface="Poppins"/>
                <a:cs typeface="Poppins"/>
                <a:sym typeface="Poppins"/>
              </a:defRPr>
            </a:lvl4pPr>
            <a:lvl5pPr indent="0" lvl="4" marL="0" marR="0" rtl="0" algn="l">
              <a:spcBef>
                <a:spcPts val="0"/>
              </a:spcBef>
              <a:buNone/>
              <a:defRPr b="0" i="0" sz="800" u="none" cap="none" strike="noStrike">
                <a:solidFill>
                  <a:schemeClr val="lt1"/>
                </a:solidFill>
                <a:latin typeface="Poppins"/>
                <a:ea typeface="Poppins"/>
                <a:cs typeface="Poppins"/>
                <a:sym typeface="Poppins"/>
              </a:defRPr>
            </a:lvl5pPr>
            <a:lvl6pPr indent="0" lvl="5" marL="0" marR="0" rtl="0" algn="l">
              <a:spcBef>
                <a:spcPts val="0"/>
              </a:spcBef>
              <a:buNone/>
              <a:defRPr b="0" i="0" sz="800" u="none" cap="none" strike="noStrike">
                <a:solidFill>
                  <a:schemeClr val="lt1"/>
                </a:solidFill>
                <a:latin typeface="Poppins"/>
                <a:ea typeface="Poppins"/>
                <a:cs typeface="Poppins"/>
                <a:sym typeface="Poppins"/>
              </a:defRPr>
            </a:lvl6pPr>
            <a:lvl7pPr indent="0" lvl="6" marL="0" marR="0" rtl="0" algn="l">
              <a:spcBef>
                <a:spcPts val="0"/>
              </a:spcBef>
              <a:buNone/>
              <a:defRPr b="0" i="0" sz="800" u="none" cap="none" strike="noStrike">
                <a:solidFill>
                  <a:schemeClr val="lt1"/>
                </a:solidFill>
                <a:latin typeface="Poppins"/>
                <a:ea typeface="Poppins"/>
                <a:cs typeface="Poppins"/>
                <a:sym typeface="Poppins"/>
              </a:defRPr>
            </a:lvl7pPr>
            <a:lvl8pPr indent="0" lvl="7" marL="0" marR="0" rtl="0" algn="l">
              <a:spcBef>
                <a:spcPts val="0"/>
              </a:spcBef>
              <a:buNone/>
              <a:defRPr b="0" i="0" sz="800" u="none" cap="none" strike="noStrike">
                <a:solidFill>
                  <a:schemeClr val="lt1"/>
                </a:solidFill>
                <a:latin typeface="Poppins"/>
                <a:ea typeface="Poppins"/>
                <a:cs typeface="Poppins"/>
                <a:sym typeface="Poppins"/>
              </a:defRPr>
            </a:lvl8pPr>
            <a:lvl9pPr indent="0" lvl="8" marL="0" marR="0" rtl="0" algn="l">
              <a:spcBef>
                <a:spcPts val="0"/>
              </a:spcBef>
              <a:buNone/>
              <a:defRPr b="0" i="0" sz="800" u="none" cap="none" strike="noStrike">
                <a:solidFill>
                  <a:schemeClr val="lt1"/>
                </a:solidFill>
                <a:latin typeface="Poppins"/>
                <a:ea typeface="Poppins"/>
                <a:cs typeface="Poppins"/>
                <a:sym typeface="Poppins"/>
              </a:defRPr>
            </a:lvl9pPr>
          </a:lstStyle>
          <a:p>
            <a:pPr indent="0" lvl="0" marL="0" rtl="0" algn="l">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7.jpg"/><Relationship Id="rId4" Type="http://schemas.openxmlformats.org/officeDocument/2006/relationships/image" Target="../media/image10.jpg"/><Relationship Id="rId5" Type="http://schemas.openxmlformats.org/officeDocument/2006/relationships/image" Target="../media/image16.jpg"/><Relationship Id="rId6"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1.png"/><Relationship Id="rId4" Type="http://schemas.openxmlformats.org/officeDocument/2006/relationships/image" Target="../media/image10.jpg"/><Relationship Id="rId5" Type="http://schemas.openxmlformats.org/officeDocument/2006/relationships/image" Target="../media/image20.jpg"/><Relationship Id="rId6"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
          <p:cNvSpPr txBox="1"/>
          <p:nvPr>
            <p:ph type="ctrTitle"/>
          </p:nvPr>
        </p:nvSpPr>
        <p:spPr>
          <a:xfrm>
            <a:off x="914400" y="1968600"/>
            <a:ext cx="5094000" cy="2437200"/>
          </a:xfrm>
          <a:prstGeom prst="rect">
            <a:avLst/>
          </a:prstGeom>
          <a:noFill/>
          <a:ln>
            <a:noFill/>
          </a:ln>
        </p:spPr>
        <p:txBody>
          <a:bodyPr anchorCtr="0" anchor="b" bIns="0" lIns="0" spcFirstLastPara="1" rIns="0" wrap="square" tIns="0">
            <a:normAutofit/>
          </a:bodyPr>
          <a:lstStyle/>
          <a:p>
            <a:pPr indent="0" lvl="0" marL="0" rtl="0" algn="l">
              <a:lnSpc>
                <a:spcPct val="116666"/>
              </a:lnSpc>
              <a:spcBef>
                <a:spcPts val="0"/>
              </a:spcBef>
              <a:spcAft>
                <a:spcPts val="0"/>
              </a:spcAft>
              <a:buClr>
                <a:schemeClr val="lt1"/>
              </a:buClr>
              <a:buSzPts val="6000"/>
              <a:buFont typeface="Poppins SemiBold"/>
              <a:buNone/>
            </a:pPr>
            <a:r>
              <a:rPr lang="en-GB"/>
              <a:t>Hackathon - briefing</a:t>
            </a:r>
            <a:endParaRPr/>
          </a:p>
        </p:txBody>
      </p:sp>
      <p:sp>
        <p:nvSpPr>
          <p:cNvPr id="184" name="Google Shape;184;p1"/>
          <p:cNvSpPr txBox="1"/>
          <p:nvPr>
            <p:ph idx="2"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Green Sentiment Analysis</a:t>
            </a:r>
            <a:endParaRPr/>
          </a:p>
        </p:txBody>
      </p:sp>
      <p:pic>
        <p:nvPicPr>
          <p:cNvPr id="185" name="Google Shape;185;p1"/>
          <p:cNvPicPr preferRelativeResize="0"/>
          <p:nvPr>
            <p:ph idx="4" type="pic"/>
          </p:nvPr>
        </p:nvPicPr>
        <p:blipFill/>
        <p:spPr>
          <a:xfrm>
            <a:off x="6656400" y="-608400"/>
            <a:ext cx="6145200" cy="6577200"/>
          </a:xfrm>
          <a:prstGeom prst="roundRect">
            <a:avLst>
              <a:gd fmla="val 9302" name="adj"/>
            </a:avLst>
          </a:prstGeom>
          <a:blipFill rotWithShape="1">
            <a:blip r:embed="rId3">
              <a:alphaModFix/>
            </a:blip>
            <a:stretch>
              <a:fillRect b="0" l="-30264" r="-30264" t="0"/>
            </a:stretch>
          </a:blip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242ebd9f92f_0_0"/>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Clr>
                <a:schemeClr val="lt1"/>
              </a:buClr>
              <a:buSzPts val="4000"/>
              <a:buFont typeface="Poppins SemiBold"/>
              <a:buNone/>
            </a:pPr>
            <a:r>
              <a:rPr lang="en-GB"/>
              <a:t>The prize </a:t>
            </a:r>
            <a:endParaRPr/>
          </a:p>
        </p:txBody>
      </p:sp>
      <p:sp>
        <p:nvSpPr>
          <p:cNvPr id="258" name="Google Shape;258;g242ebd9f92f_0_0"/>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sp>
        <p:nvSpPr>
          <p:cNvPr id="259" name="Google Shape;259;g242ebd9f92f_0_0"/>
          <p:cNvSpPr txBox="1"/>
          <p:nvPr>
            <p:ph idx="2" type="body"/>
          </p:nvPr>
        </p:nvSpPr>
        <p:spPr>
          <a:xfrm>
            <a:off x="913800" y="1846800"/>
            <a:ext cx="10364400" cy="4064400"/>
          </a:xfrm>
          <a:prstGeom prst="rect">
            <a:avLst/>
          </a:prstGeom>
          <a:noFill/>
          <a:ln>
            <a:noFill/>
          </a:ln>
        </p:spPr>
        <p:txBody>
          <a:bodyPr anchorCtr="0" anchor="t" bIns="0" lIns="0" spcFirstLastPara="1" rIns="0" wrap="square" tIns="0">
            <a:normAutofit/>
          </a:bodyPr>
          <a:lstStyle/>
          <a:p>
            <a:pPr indent="0" lvl="0" marL="0" rtl="0" algn="l">
              <a:lnSpc>
                <a:spcPct val="150000"/>
              </a:lnSpc>
              <a:spcBef>
                <a:spcPts val="0"/>
              </a:spcBef>
              <a:spcAft>
                <a:spcPts val="0"/>
              </a:spcAft>
              <a:buSzPts val="1600"/>
              <a:buNone/>
            </a:pPr>
            <a:r>
              <a:rPr lang="en-GB"/>
              <a:t>Conference tickets</a:t>
            </a:r>
            <a:endParaRPr/>
          </a:p>
          <a:p>
            <a:pPr indent="0" lvl="0" marL="0" rtl="0" algn="l">
              <a:lnSpc>
                <a:spcPct val="150000"/>
              </a:lnSpc>
              <a:spcBef>
                <a:spcPts val="0"/>
              </a:spcBef>
              <a:spcAft>
                <a:spcPts val="0"/>
              </a:spcAft>
              <a:buSzPts val="1600"/>
              <a:buNone/>
            </a:pPr>
            <a:r>
              <a:rPr lang="en-GB"/>
              <a:t>Flight tickets</a:t>
            </a:r>
            <a:endParaRPr/>
          </a:p>
          <a:p>
            <a:pPr indent="0" lvl="0" marL="0" rtl="0" algn="l">
              <a:lnSpc>
                <a:spcPct val="150000"/>
              </a:lnSpc>
              <a:spcBef>
                <a:spcPts val="0"/>
              </a:spcBef>
              <a:spcAft>
                <a:spcPts val="0"/>
              </a:spcAft>
              <a:buSzPts val="1600"/>
              <a:buNone/>
            </a:pPr>
            <a:r>
              <a:rPr lang="en-GB"/>
              <a:t>Accomodation</a:t>
            </a:r>
            <a:endParaRPr/>
          </a:p>
          <a:p>
            <a:pPr indent="0" lvl="0" marL="0" rtl="0" algn="l">
              <a:lnSpc>
                <a:spcPct val="150000"/>
              </a:lnSpc>
              <a:spcBef>
                <a:spcPts val="0"/>
              </a:spcBef>
              <a:spcAft>
                <a:spcPts val="0"/>
              </a:spcAft>
              <a:buSzPts val="1600"/>
              <a:buNone/>
            </a:pPr>
            <a:r>
              <a:rPr lang="en-GB"/>
              <a:t>Diets</a:t>
            </a:r>
            <a:endParaRPr/>
          </a:p>
          <a:p>
            <a:pPr indent="0" lvl="0" marL="0" rtl="0" algn="l">
              <a:lnSpc>
                <a:spcPct val="150000"/>
              </a:lnSpc>
              <a:spcBef>
                <a:spcPts val="0"/>
              </a:spcBef>
              <a:spcAft>
                <a:spcPts val="0"/>
              </a:spcAft>
              <a:buSzPts val="1600"/>
              <a:buNone/>
            </a:pPr>
            <a:r>
              <a:t/>
            </a:r>
            <a:endParaRPr/>
          </a:p>
          <a:p>
            <a:pPr indent="0" lvl="0" marL="0" rtl="0" algn="l">
              <a:lnSpc>
                <a:spcPct val="150000"/>
              </a:lnSpc>
              <a:spcBef>
                <a:spcPts val="0"/>
              </a:spcBef>
              <a:spcAft>
                <a:spcPts val="0"/>
              </a:spcAft>
              <a:buSzPts val="1600"/>
              <a:buNone/>
            </a:pPr>
            <a:r>
              <a:t/>
            </a:r>
            <a:endParaRPr/>
          </a:p>
          <a:p>
            <a:pPr indent="0" lvl="0" marL="0" rtl="0" algn="l">
              <a:lnSpc>
                <a:spcPct val="150000"/>
              </a:lnSpc>
              <a:spcBef>
                <a:spcPts val="0"/>
              </a:spcBef>
              <a:spcAft>
                <a:spcPts val="0"/>
              </a:spcAft>
              <a:buSzPts val="1600"/>
              <a:buNone/>
            </a:pPr>
            <a:r>
              <a:t/>
            </a:r>
            <a:endParaRPr/>
          </a:p>
          <a:p>
            <a:pPr indent="0" lvl="0" marL="0" rtl="0" algn="l">
              <a:lnSpc>
                <a:spcPct val="150000"/>
              </a:lnSpc>
              <a:spcBef>
                <a:spcPts val="0"/>
              </a:spcBef>
              <a:spcAft>
                <a:spcPts val="0"/>
              </a:spcAft>
              <a:buSzPts val="1600"/>
              <a:buNone/>
            </a:pPr>
            <a:r>
              <a:t/>
            </a:r>
            <a:endParaRPr/>
          </a:p>
          <a:p>
            <a:pPr indent="0" lvl="0" marL="0" rtl="0" algn="l">
              <a:lnSpc>
                <a:spcPct val="150000"/>
              </a:lnSpc>
              <a:spcBef>
                <a:spcPts val="0"/>
              </a:spcBef>
              <a:spcAft>
                <a:spcPts val="0"/>
              </a:spcAft>
              <a:buSzPts val="1600"/>
              <a:buNone/>
            </a:pPr>
            <a:r>
              <a:t/>
            </a:r>
            <a:endParaRPr/>
          </a:p>
          <a:p>
            <a:pPr indent="0" lvl="0" marL="0" rtl="0" algn="l">
              <a:lnSpc>
                <a:spcPct val="150000"/>
              </a:lnSpc>
              <a:spcBef>
                <a:spcPts val="0"/>
              </a:spcBef>
              <a:spcAft>
                <a:spcPts val="0"/>
              </a:spcAft>
              <a:buSzPts val="1600"/>
              <a:buNone/>
            </a:pPr>
            <a:r>
              <a:t/>
            </a:r>
            <a:endParaRPr/>
          </a:p>
          <a:p>
            <a:pPr indent="0" lvl="0" marL="0" rtl="0" algn="l">
              <a:lnSpc>
                <a:spcPct val="150000"/>
              </a:lnSpc>
              <a:spcBef>
                <a:spcPts val="0"/>
              </a:spcBef>
              <a:spcAft>
                <a:spcPts val="0"/>
              </a:spcAft>
              <a:buSzPts val="1600"/>
              <a:buNone/>
            </a:pPr>
            <a:r>
              <a:rPr lang="en-GB"/>
              <a:t>											https://g	otoams.nl/2023</a:t>
            </a:r>
            <a:endParaRPr/>
          </a:p>
        </p:txBody>
      </p:sp>
      <p:pic>
        <p:nvPicPr>
          <p:cNvPr id="260" name="Google Shape;260;g242ebd9f92f_0_0"/>
          <p:cNvPicPr preferRelativeResize="0"/>
          <p:nvPr/>
        </p:nvPicPr>
        <p:blipFill>
          <a:blip r:embed="rId3">
            <a:alphaModFix/>
          </a:blip>
          <a:stretch>
            <a:fillRect/>
          </a:stretch>
        </p:blipFill>
        <p:spPr>
          <a:xfrm>
            <a:off x="5150075" y="261525"/>
            <a:ext cx="6915150" cy="4838700"/>
          </a:xfrm>
          <a:prstGeom prst="rect">
            <a:avLst/>
          </a:prstGeom>
          <a:noFill/>
          <a:ln>
            <a:noFill/>
          </a:ln>
        </p:spPr>
      </p:pic>
      <p:pic>
        <p:nvPicPr>
          <p:cNvPr id="261" name="Google Shape;261;g242ebd9f92f_0_0"/>
          <p:cNvPicPr preferRelativeResize="0"/>
          <p:nvPr/>
        </p:nvPicPr>
        <p:blipFill>
          <a:blip r:embed="rId4">
            <a:alphaModFix/>
          </a:blip>
          <a:stretch>
            <a:fillRect/>
          </a:stretch>
        </p:blipFill>
        <p:spPr>
          <a:xfrm>
            <a:off x="628475" y="3367800"/>
            <a:ext cx="4521600" cy="2543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10"/>
          <p:cNvSpPr txBox="1"/>
          <p:nvPr>
            <p:ph type="title"/>
          </p:nvPr>
        </p:nvSpPr>
        <p:spPr>
          <a:xfrm>
            <a:off x="914400" y="2318400"/>
            <a:ext cx="5180400" cy="1015200"/>
          </a:xfrm>
          <a:prstGeom prst="rect">
            <a:avLst/>
          </a:prstGeom>
          <a:noFill/>
          <a:ln>
            <a:noFill/>
          </a:ln>
        </p:spPr>
        <p:txBody>
          <a:bodyPr anchorCtr="0" anchor="b" bIns="0" lIns="0" spcFirstLastPara="1" rIns="0" wrap="square" tIns="0">
            <a:normAutofit/>
          </a:bodyPr>
          <a:lstStyle/>
          <a:p>
            <a:pPr indent="0" lvl="0" marL="0" rtl="0" algn="l">
              <a:lnSpc>
                <a:spcPct val="116666"/>
              </a:lnSpc>
              <a:spcBef>
                <a:spcPts val="0"/>
              </a:spcBef>
              <a:spcAft>
                <a:spcPts val="0"/>
              </a:spcAft>
              <a:buClr>
                <a:schemeClr val="lt1"/>
              </a:buClr>
              <a:buSzPts val="6000"/>
              <a:buFont typeface="Poppins SemiBold"/>
              <a:buNone/>
            </a:pPr>
            <a:r>
              <a:rPr lang="en-GB"/>
              <a:t>Thank You!</a:t>
            </a:r>
            <a:endParaRPr/>
          </a:p>
        </p:txBody>
      </p:sp>
      <p:sp>
        <p:nvSpPr>
          <p:cNvPr id="267" name="Google Shape;267;p10"/>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sp>
        <p:nvSpPr>
          <p:cNvPr id="268" name="Google Shape;268;p10"/>
          <p:cNvSpPr txBox="1"/>
          <p:nvPr>
            <p:ph idx="2" type="body"/>
          </p:nvPr>
        </p:nvSpPr>
        <p:spPr>
          <a:xfrm>
            <a:off x="914400" y="4795200"/>
            <a:ext cx="5180400" cy="457200"/>
          </a:xfrm>
          <a:prstGeom prst="rect">
            <a:avLst/>
          </a:prstGeom>
          <a:noFill/>
          <a:ln>
            <a:noFill/>
          </a:ln>
        </p:spPr>
        <p:txBody>
          <a:bodyPr anchorCtr="0" anchor="ctr" bIns="0" lIns="0" spcFirstLastPara="1" rIns="0" wrap="square" tIns="0">
            <a:normAutofit/>
          </a:bodyPr>
          <a:lstStyle/>
          <a:p>
            <a:pPr indent="0" lvl="0" marL="0" rtl="0" algn="l">
              <a:lnSpc>
                <a:spcPct val="100000"/>
              </a:lnSpc>
              <a:spcBef>
                <a:spcPts val="0"/>
              </a:spcBef>
              <a:spcAft>
                <a:spcPts val="0"/>
              </a:spcAft>
              <a:buSzPts val="2400"/>
              <a:buNone/>
            </a:pPr>
            <a:r>
              <a:rPr lang="en-GB"/>
              <a:t>Michael Wätjen</a:t>
            </a:r>
            <a:endParaRPr/>
          </a:p>
        </p:txBody>
      </p:sp>
      <p:sp>
        <p:nvSpPr>
          <p:cNvPr id="269" name="Google Shape;269;p10"/>
          <p:cNvSpPr txBox="1"/>
          <p:nvPr>
            <p:ph idx="3" type="body"/>
          </p:nvPr>
        </p:nvSpPr>
        <p:spPr>
          <a:xfrm>
            <a:off x="914400" y="4338000"/>
            <a:ext cx="5180400" cy="457200"/>
          </a:xfrm>
          <a:prstGeom prst="rect">
            <a:avLst/>
          </a:prstGeom>
          <a:noFill/>
          <a:ln>
            <a:noFill/>
          </a:ln>
        </p:spPr>
        <p:txBody>
          <a:bodyPr anchorCtr="0" anchor="ctr" bIns="0" lIns="0" spcFirstLastPara="1" rIns="0" wrap="square" tIns="0">
            <a:normAutofit/>
          </a:bodyPr>
          <a:lstStyle/>
          <a:p>
            <a:pPr indent="0" lvl="0" marL="0" rtl="0" algn="l">
              <a:lnSpc>
                <a:spcPct val="100000"/>
              </a:lnSpc>
              <a:spcBef>
                <a:spcPts val="0"/>
              </a:spcBef>
              <a:spcAft>
                <a:spcPts val="0"/>
              </a:spcAft>
              <a:buSzPts val="1000"/>
              <a:buNone/>
            </a:pPr>
            <a:r>
              <a:rPr lang="en-GB"/>
              <a:t>CCO &amp; Partner</a:t>
            </a:r>
            <a:endParaRPr/>
          </a:p>
        </p:txBody>
      </p:sp>
      <p:sp>
        <p:nvSpPr>
          <p:cNvPr id="270" name="Google Shape;270;p10"/>
          <p:cNvSpPr txBox="1"/>
          <p:nvPr>
            <p:ph idx="4" type="body"/>
          </p:nvPr>
        </p:nvSpPr>
        <p:spPr>
          <a:xfrm>
            <a:off x="914400" y="5481000"/>
            <a:ext cx="2203200" cy="457200"/>
          </a:xfrm>
          <a:prstGeom prst="rect">
            <a:avLst/>
          </a:prstGeom>
          <a:noFill/>
          <a:ln>
            <a:noFill/>
          </a:ln>
        </p:spPr>
        <p:txBody>
          <a:bodyPr anchorCtr="0" anchor="ctr" bIns="0" lIns="0" spcFirstLastPara="1" rIns="0" wrap="square" tIns="0">
            <a:normAutofit/>
          </a:bodyPr>
          <a:lstStyle/>
          <a:p>
            <a:pPr indent="0" lvl="0" marL="0" rtl="0" algn="l">
              <a:lnSpc>
                <a:spcPct val="100000"/>
              </a:lnSpc>
              <a:spcBef>
                <a:spcPts val="0"/>
              </a:spcBef>
              <a:spcAft>
                <a:spcPts val="0"/>
              </a:spcAft>
              <a:buSzPts val="1600"/>
              <a:buNone/>
            </a:pPr>
            <a:r>
              <a:rPr lang="en-GB"/>
              <a:t>mwa@nine.dk</a:t>
            </a:r>
            <a:endParaRPr/>
          </a:p>
        </p:txBody>
      </p:sp>
      <p:sp>
        <p:nvSpPr>
          <p:cNvPr id="271" name="Google Shape;271;p10"/>
          <p:cNvSpPr txBox="1"/>
          <p:nvPr>
            <p:ph idx="5" type="body"/>
          </p:nvPr>
        </p:nvSpPr>
        <p:spPr>
          <a:xfrm>
            <a:off x="3481200" y="5481000"/>
            <a:ext cx="2617200" cy="457200"/>
          </a:xfrm>
          <a:prstGeom prst="rect">
            <a:avLst/>
          </a:prstGeom>
          <a:noFill/>
          <a:ln>
            <a:noFill/>
          </a:ln>
        </p:spPr>
        <p:txBody>
          <a:bodyPr anchorCtr="0" anchor="ctr" bIns="0" lIns="0" spcFirstLastPara="1" rIns="0" wrap="square" tIns="0">
            <a:normAutofit/>
          </a:bodyPr>
          <a:lstStyle/>
          <a:p>
            <a:pPr indent="0" lvl="0" marL="0" rtl="0" algn="l">
              <a:lnSpc>
                <a:spcPct val="100000"/>
              </a:lnSpc>
              <a:spcBef>
                <a:spcPts val="0"/>
              </a:spcBef>
              <a:spcAft>
                <a:spcPts val="0"/>
              </a:spcAft>
              <a:buSzPts val="1600"/>
              <a:buNone/>
            </a:pPr>
            <a:r>
              <a:rPr lang="en-GB"/>
              <a:t>+45 41882388</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
          <p:cNvSpPr txBox="1"/>
          <p:nvPr>
            <p:ph type="title"/>
          </p:nvPr>
        </p:nvSpPr>
        <p:spPr>
          <a:xfrm>
            <a:off x="914400" y="979200"/>
            <a:ext cx="6772800" cy="1688400"/>
          </a:xfrm>
          <a:prstGeom prst="rect">
            <a:avLst/>
          </a:prstGeom>
          <a:noFill/>
          <a:ln>
            <a:noFill/>
          </a:ln>
        </p:spPr>
        <p:txBody>
          <a:bodyPr anchorCtr="0" anchor="ctr" bIns="0" lIns="0" spcFirstLastPara="1" rIns="0" wrap="square" tIns="0">
            <a:normAutofit/>
          </a:bodyPr>
          <a:lstStyle/>
          <a:p>
            <a:pPr indent="0" lvl="0" marL="0" rtl="0" algn="l">
              <a:lnSpc>
                <a:spcPct val="115000"/>
              </a:lnSpc>
              <a:spcBef>
                <a:spcPts val="0"/>
              </a:spcBef>
              <a:spcAft>
                <a:spcPts val="0"/>
              </a:spcAft>
              <a:buClr>
                <a:schemeClr val="lt1"/>
              </a:buClr>
              <a:buSzPts val="4000"/>
              <a:buFont typeface="Poppins SemiBold"/>
              <a:buNone/>
            </a:pPr>
            <a:r>
              <a:rPr lang="en-GB" sz="4000"/>
              <a:t>Welcome!</a:t>
            </a:r>
            <a:endParaRPr/>
          </a:p>
        </p:txBody>
      </p:sp>
      <p:sp>
        <p:nvSpPr>
          <p:cNvPr id="191" name="Google Shape;191;p2"/>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sp>
        <p:nvSpPr>
          <p:cNvPr id="192" name="Google Shape;192;p2"/>
          <p:cNvSpPr txBox="1"/>
          <p:nvPr>
            <p:ph idx="2" type="body"/>
          </p:nvPr>
        </p:nvSpPr>
        <p:spPr>
          <a:xfrm>
            <a:off x="1294550" y="4737424"/>
            <a:ext cx="2800800" cy="1281600"/>
          </a:xfrm>
          <a:prstGeom prst="rect">
            <a:avLst/>
          </a:prstGeom>
          <a:noFill/>
          <a:ln>
            <a:noFill/>
          </a:ln>
        </p:spPr>
        <p:txBody>
          <a:bodyPr anchorCtr="0" anchor="t" bIns="45700" lIns="0" spcFirstLastPara="1" rIns="0" wrap="square" tIns="0">
            <a:normAutofit/>
          </a:bodyPr>
          <a:lstStyle/>
          <a:p>
            <a:pPr indent="0" lvl="0" marL="0" rtl="0" algn="l">
              <a:lnSpc>
                <a:spcPct val="150000"/>
              </a:lnSpc>
              <a:spcBef>
                <a:spcPts val="0"/>
              </a:spcBef>
              <a:spcAft>
                <a:spcPts val="0"/>
              </a:spcAft>
              <a:buSzPts val="1600"/>
              <a:buNone/>
            </a:pPr>
            <a:r>
              <a:rPr lang="en-GB"/>
              <a:t>Maja Hanne Kirkeby</a:t>
            </a:r>
            <a:endParaRPr/>
          </a:p>
          <a:p>
            <a:pPr indent="0" lvl="0" marL="0" rtl="0" algn="l">
              <a:lnSpc>
                <a:spcPct val="166666"/>
              </a:lnSpc>
              <a:spcBef>
                <a:spcPts val="1000"/>
              </a:spcBef>
              <a:spcAft>
                <a:spcPts val="0"/>
              </a:spcAft>
              <a:buSzPts val="1200"/>
              <a:buNone/>
            </a:pPr>
            <a:r>
              <a:rPr b="0" lang="en-GB" sz="1200">
                <a:solidFill>
                  <a:schemeClr val="lt1"/>
                </a:solidFill>
                <a:latin typeface="Poppins"/>
                <a:ea typeface="Poppins"/>
                <a:cs typeface="Poppins"/>
                <a:sym typeface="Poppins"/>
              </a:rPr>
              <a:t>Associate Professor, Department of People and Technology, Roskilde University</a:t>
            </a:r>
            <a:endParaRPr b="0" sz="1200">
              <a:solidFill>
                <a:schemeClr val="lt1"/>
              </a:solidFill>
              <a:latin typeface="Poppins"/>
              <a:ea typeface="Poppins"/>
              <a:cs typeface="Poppins"/>
              <a:sym typeface="Poppins"/>
            </a:endParaRPr>
          </a:p>
        </p:txBody>
      </p:sp>
      <p:sp>
        <p:nvSpPr>
          <p:cNvPr id="193" name="Google Shape;193;p2"/>
          <p:cNvSpPr txBox="1"/>
          <p:nvPr>
            <p:ph idx="4" type="body"/>
          </p:nvPr>
        </p:nvSpPr>
        <p:spPr>
          <a:xfrm>
            <a:off x="914400" y="4925271"/>
            <a:ext cx="255600" cy="25200"/>
          </a:xfrm>
          <a:prstGeom prst="rect">
            <a:avLst/>
          </a:prstGeom>
          <a:solidFill>
            <a:schemeClr val="accent1"/>
          </a:solidFill>
          <a:ln>
            <a:noFill/>
          </a:ln>
        </p:spPr>
        <p:txBody>
          <a:bodyPr anchorCtr="0" anchor="t" bIns="0" lIns="0" spcFirstLastPara="1" rIns="0" wrap="square" tIns="0">
            <a:noAutofit/>
          </a:bodyPr>
          <a:lstStyle/>
          <a:p>
            <a:pPr indent="0" lvl="0" marL="0" rtl="0" algn="l">
              <a:lnSpc>
                <a:spcPct val="150000"/>
              </a:lnSpc>
              <a:spcBef>
                <a:spcPts val="0"/>
              </a:spcBef>
              <a:spcAft>
                <a:spcPts val="0"/>
              </a:spcAft>
              <a:buSzPts val="1600"/>
              <a:buNone/>
            </a:pPr>
            <a:r>
              <a:t/>
            </a:r>
            <a:endParaRPr/>
          </a:p>
        </p:txBody>
      </p:sp>
      <p:sp>
        <p:nvSpPr>
          <p:cNvPr id="194" name="Google Shape;194;p2"/>
          <p:cNvSpPr txBox="1"/>
          <p:nvPr>
            <p:ph idx="5" type="body"/>
          </p:nvPr>
        </p:nvSpPr>
        <p:spPr>
          <a:xfrm>
            <a:off x="4886400" y="4737424"/>
            <a:ext cx="2800800" cy="1281600"/>
          </a:xfrm>
          <a:prstGeom prst="rect">
            <a:avLst/>
          </a:prstGeom>
          <a:noFill/>
          <a:ln>
            <a:noFill/>
          </a:ln>
        </p:spPr>
        <p:txBody>
          <a:bodyPr anchorCtr="0" anchor="t" bIns="45700" lIns="0" spcFirstLastPara="1" rIns="0" wrap="square" tIns="0">
            <a:normAutofit/>
          </a:bodyPr>
          <a:lstStyle/>
          <a:p>
            <a:pPr indent="0" lvl="0" marL="0" rtl="0" algn="l">
              <a:lnSpc>
                <a:spcPct val="150000"/>
              </a:lnSpc>
              <a:spcBef>
                <a:spcPts val="0"/>
              </a:spcBef>
              <a:spcAft>
                <a:spcPts val="0"/>
              </a:spcAft>
              <a:buSzPts val="1600"/>
              <a:buNone/>
            </a:pPr>
            <a:r>
              <a:rPr lang="en-GB"/>
              <a:t>Michael Wätjen</a:t>
            </a:r>
            <a:endParaRPr/>
          </a:p>
          <a:p>
            <a:pPr indent="0" lvl="0" marL="0" rtl="0" algn="l">
              <a:lnSpc>
                <a:spcPct val="166666"/>
              </a:lnSpc>
              <a:spcBef>
                <a:spcPts val="1000"/>
              </a:spcBef>
              <a:spcAft>
                <a:spcPts val="0"/>
              </a:spcAft>
              <a:buSzPts val="1200"/>
              <a:buNone/>
            </a:pPr>
            <a:r>
              <a:rPr b="0" lang="en-GB" sz="1200">
                <a:solidFill>
                  <a:schemeClr val="lt1"/>
                </a:solidFill>
                <a:latin typeface="Poppins"/>
                <a:ea typeface="Poppins"/>
                <a:cs typeface="Poppins"/>
                <a:sym typeface="Poppins"/>
              </a:rPr>
              <a:t>CCO &amp; Partner Nine A/S</a:t>
            </a:r>
            <a:endParaRPr/>
          </a:p>
        </p:txBody>
      </p:sp>
      <p:sp>
        <p:nvSpPr>
          <p:cNvPr id="195" name="Google Shape;195;p2"/>
          <p:cNvSpPr txBox="1"/>
          <p:nvPr>
            <p:ph idx="7" type="body"/>
          </p:nvPr>
        </p:nvSpPr>
        <p:spPr>
          <a:xfrm>
            <a:off x="4504800" y="4925271"/>
            <a:ext cx="255600" cy="25200"/>
          </a:xfrm>
          <a:prstGeom prst="rect">
            <a:avLst/>
          </a:prstGeom>
          <a:solidFill>
            <a:schemeClr val="accent1"/>
          </a:solidFill>
          <a:ln>
            <a:noFill/>
          </a:ln>
        </p:spPr>
        <p:txBody>
          <a:bodyPr anchorCtr="0" anchor="t" bIns="0" lIns="0" spcFirstLastPara="1" rIns="0" wrap="square" tIns="0">
            <a:noAutofit/>
          </a:bodyPr>
          <a:lstStyle/>
          <a:p>
            <a:pPr indent="0" lvl="0" marL="0" rtl="0" algn="l">
              <a:lnSpc>
                <a:spcPct val="150000"/>
              </a:lnSpc>
              <a:spcBef>
                <a:spcPts val="0"/>
              </a:spcBef>
              <a:spcAft>
                <a:spcPts val="0"/>
              </a:spcAft>
              <a:buSzPts val="1600"/>
              <a:buNone/>
            </a:pPr>
            <a:r>
              <a:t/>
            </a:r>
            <a:endParaRPr/>
          </a:p>
        </p:txBody>
      </p:sp>
      <p:pic>
        <p:nvPicPr>
          <p:cNvPr descr="A close-up of a person smiling&#10;&#10;Description automatically generated" id="196" name="Google Shape;196;p2"/>
          <p:cNvPicPr preferRelativeResize="0"/>
          <p:nvPr>
            <p:ph idx="3" type="pic"/>
          </p:nvPr>
        </p:nvPicPr>
        <p:blipFill rotWithShape="1">
          <a:blip r:embed="rId3">
            <a:alphaModFix/>
          </a:blip>
          <a:srcRect b="30659" l="0" r="0" t="30660"/>
          <a:stretch/>
        </p:blipFill>
        <p:spPr>
          <a:xfrm>
            <a:off x="912950" y="3042000"/>
            <a:ext cx="3182400" cy="1519200"/>
          </a:xfrm>
          <a:prstGeom prst="roundRect">
            <a:avLst>
              <a:gd fmla="val 9111" name="adj"/>
            </a:avLst>
          </a:prstGeom>
          <a:blipFill rotWithShape="1">
            <a:blip r:embed="rId4">
              <a:alphaModFix/>
            </a:blip>
            <a:stretch>
              <a:fillRect b="-15460" l="0" r="0" t="-15460"/>
            </a:stretch>
          </a:blipFill>
          <a:ln>
            <a:noFill/>
          </a:ln>
        </p:spPr>
      </p:pic>
      <p:pic>
        <p:nvPicPr>
          <p:cNvPr descr="A picture containing human face, person, headshot, clothing&#10;&#10;Description automatically generated" id="197" name="Google Shape;197;p2"/>
          <p:cNvPicPr preferRelativeResize="0"/>
          <p:nvPr>
            <p:ph idx="6" type="pic"/>
          </p:nvPr>
        </p:nvPicPr>
        <p:blipFill rotWithShape="1">
          <a:blip r:embed="rId5">
            <a:alphaModFix/>
          </a:blip>
          <a:srcRect b="29339" l="0" r="0" t="29339"/>
          <a:stretch/>
        </p:blipFill>
        <p:spPr>
          <a:xfrm>
            <a:off x="4504800" y="3042001"/>
            <a:ext cx="3182400" cy="1519200"/>
          </a:xfrm>
          <a:prstGeom prst="roundRect">
            <a:avLst>
              <a:gd fmla="val 9143" name="adj"/>
            </a:avLst>
          </a:prstGeom>
          <a:blipFill rotWithShape="1">
            <a:blip r:embed="rId6">
              <a:alphaModFix/>
            </a:blip>
            <a:stretch>
              <a:fillRect b="-15460" l="0" r="0" t="-15460"/>
            </a:stretch>
          </a:blip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Clr>
                <a:schemeClr val="lt1"/>
              </a:buClr>
              <a:buSzPts val="4000"/>
              <a:buFont typeface="Poppins SemiBold"/>
              <a:buNone/>
            </a:pPr>
            <a:r>
              <a:rPr lang="en-GB"/>
              <a:t>Meet the sponsors of this event</a:t>
            </a:r>
            <a:endParaRPr/>
          </a:p>
        </p:txBody>
      </p:sp>
      <p:sp>
        <p:nvSpPr>
          <p:cNvPr id="203" name="Google Shape;203;p3"/>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sp>
        <p:nvSpPr>
          <p:cNvPr id="204" name="Google Shape;204;p3"/>
          <p:cNvSpPr txBox="1"/>
          <p:nvPr>
            <p:ph idx="2" type="body"/>
          </p:nvPr>
        </p:nvSpPr>
        <p:spPr>
          <a:xfrm>
            <a:off x="913800" y="1846800"/>
            <a:ext cx="4928400" cy="4064400"/>
          </a:xfrm>
          <a:prstGeom prst="rect">
            <a:avLst/>
          </a:prstGeom>
          <a:noFill/>
          <a:ln>
            <a:noFill/>
          </a:ln>
        </p:spPr>
        <p:txBody>
          <a:bodyPr anchorCtr="0" anchor="t" bIns="0" lIns="0" spcFirstLastPara="1" rIns="0" wrap="square" tIns="0">
            <a:normAutofit fontScale="85000" lnSpcReduction="20000"/>
          </a:bodyPr>
          <a:lstStyle/>
          <a:p>
            <a:pPr indent="0" lvl="0" marL="0" rtl="0" algn="l">
              <a:lnSpc>
                <a:spcPct val="150000"/>
              </a:lnSpc>
              <a:spcBef>
                <a:spcPts val="0"/>
              </a:spcBef>
              <a:spcAft>
                <a:spcPts val="0"/>
              </a:spcAft>
              <a:buSzPct val="100000"/>
              <a:buNone/>
            </a:pPr>
            <a:r>
              <a:rPr b="1" lang="en-GB" sz="1300">
                <a:solidFill>
                  <a:schemeClr val="accent1"/>
                </a:solidFill>
                <a:latin typeface="Poppins SemiBold"/>
                <a:ea typeface="Poppins SemiBold"/>
                <a:cs typeface="Poppins SemiBold"/>
                <a:sym typeface="Poppins SemiBold"/>
              </a:rPr>
              <a:t>Nine A/S</a:t>
            </a:r>
            <a:endParaRPr/>
          </a:p>
          <a:p>
            <a:pPr indent="0" lvl="0" marL="0" rtl="0" algn="l">
              <a:lnSpc>
                <a:spcPct val="150000"/>
              </a:lnSpc>
              <a:spcBef>
                <a:spcPts val="1000"/>
              </a:spcBef>
              <a:spcAft>
                <a:spcPts val="0"/>
              </a:spcAft>
              <a:buSzPct val="100000"/>
              <a:buNone/>
            </a:pPr>
            <a:r>
              <a:rPr lang="en-GB">
                <a:solidFill>
                  <a:schemeClr val="lt1"/>
                </a:solidFill>
                <a:latin typeface="Poppins SemiBold"/>
                <a:ea typeface="Poppins SemiBold"/>
                <a:cs typeface="Poppins SemiBold"/>
                <a:sym typeface="Poppins SemiBold"/>
              </a:rPr>
              <a:t>Danish IT consultancy. Invention and planning of this hackathon idea. </a:t>
            </a:r>
            <a:endParaRPr/>
          </a:p>
          <a:p>
            <a:pPr indent="0" lvl="0" marL="0" rtl="0" algn="l">
              <a:lnSpc>
                <a:spcPct val="150000"/>
              </a:lnSpc>
              <a:spcBef>
                <a:spcPts val="1000"/>
              </a:spcBef>
              <a:spcAft>
                <a:spcPts val="0"/>
              </a:spcAft>
              <a:buSzPct val="100000"/>
              <a:buNone/>
            </a:pPr>
            <a:r>
              <a:rPr lang="en-GB">
                <a:latin typeface="Poppins SemiBold"/>
                <a:ea typeface="Poppins SemiBold"/>
                <a:cs typeface="Poppins SemiBold"/>
                <a:sym typeface="Poppins SemiBold"/>
              </a:rPr>
              <a:t>Organiser &amp; Main sponsor.</a:t>
            </a:r>
            <a:endParaRPr/>
          </a:p>
          <a:p>
            <a:pPr indent="0" lvl="0" marL="0" rtl="0" algn="l">
              <a:lnSpc>
                <a:spcPct val="150000"/>
              </a:lnSpc>
              <a:spcBef>
                <a:spcPts val="1000"/>
              </a:spcBef>
              <a:spcAft>
                <a:spcPts val="0"/>
              </a:spcAft>
              <a:buSzPct val="100000"/>
              <a:buNone/>
            </a:pPr>
            <a:r>
              <a:rPr b="1" lang="en-GB" sz="1300">
                <a:solidFill>
                  <a:schemeClr val="accent1"/>
                </a:solidFill>
                <a:latin typeface="Poppins SemiBold"/>
                <a:ea typeface="Poppins SemiBold"/>
                <a:cs typeface="Poppins SemiBold"/>
                <a:sym typeface="Poppins SemiBold"/>
              </a:rPr>
              <a:t>Energy Cluster Denmark</a:t>
            </a:r>
            <a:endParaRPr/>
          </a:p>
          <a:p>
            <a:pPr indent="0" lvl="0" marL="0" rtl="0" algn="l">
              <a:lnSpc>
                <a:spcPct val="150000"/>
              </a:lnSpc>
              <a:spcBef>
                <a:spcPts val="1000"/>
              </a:spcBef>
              <a:spcAft>
                <a:spcPts val="0"/>
              </a:spcAft>
              <a:buSzPct val="100000"/>
              <a:buNone/>
            </a:pPr>
            <a:r>
              <a:rPr lang="en-GB">
                <a:solidFill>
                  <a:schemeClr val="lt1"/>
                </a:solidFill>
                <a:latin typeface="Poppins SemiBold"/>
                <a:ea typeface="Poppins SemiBold"/>
                <a:cs typeface="Poppins SemiBold"/>
                <a:sym typeface="Poppins SemiBold"/>
              </a:rPr>
              <a:t>Energy Cluster Denmark is a neutral, value-creating and member-driven innovation platform for establishing and facilitating innovation collaborations between small and large companies, knowledge institutions and public players throughout the energy sector.</a:t>
            </a:r>
            <a:endParaRPr/>
          </a:p>
          <a:p>
            <a:pPr indent="0" lvl="0" marL="0" rtl="0" algn="l">
              <a:lnSpc>
                <a:spcPct val="150000"/>
              </a:lnSpc>
              <a:spcBef>
                <a:spcPts val="1000"/>
              </a:spcBef>
              <a:spcAft>
                <a:spcPts val="0"/>
              </a:spcAft>
              <a:buSzPct val="100000"/>
              <a:buNone/>
            </a:pPr>
            <a:r>
              <a:rPr lang="en-GB">
                <a:latin typeface="Poppins SemiBold"/>
                <a:ea typeface="Poppins SemiBold"/>
                <a:cs typeface="Poppins SemiBold"/>
                <a:sym typeface="Poppins SemiBold"/>
              </a:rPr>
              <a:t>Organiser &amp; Knowledge Partner.</a:t>
            </a:r>
            <a:endParaRPr/>
          </a:p>
          <a:p>
            <a:pPr indent="0" lvl="0" marL="0" rtl="0" algn="l">
              <a:lnSpc>
                <a:spcPct val="150000"/>
              </a:lnSpc>
              <a:spcBef>
                <a:spcPts val="1000"/>
              </a:spcBef>
              <a:spcAft>
                <a:spcPts val="0"/>
              </a:spcAft>
              <a:buSzPct val="100000"/>
              <a:buNone/>
            </a:pPr>
            <a:r>
              <a:t/>
            </a:r>
            <a:endParaRPr>
              <a:latin typeface="Poppins SemiBold"/>
              <a:ea typeface="Poppins SemiBold"/>
              <a:cs typeface="Poppins SemiBold"/>
              <a:sym typeface="Poppins SemiBold"/>
            </a:endParaRPr>
          </a:p>
          <a:p>
            <a:pPr indent="0" lvl="0" marL="0" rtl="0" algn="l">
              <a:lnSpc>
                <a:spcPct val="150000"/>
              </a:lnSpc>
              <a:spcBef>
                <a:spcPts val="1000"/>
              </a:spcBef>
              <a:spcAft>
                <a:spcPts val="0"/>
              </a:spcAft>
              <a:buSzPct val="100000"/>
              <a:buNone/>
            </a:pPr>
            <a:r>
              <a:t/>
            </a:r>
            <a:endParaRPr/>
          </a:p>
        </p:txBody>
      </p:sp>
      <p:sp>
        <p:nvSpPr>
          <p:cNvPr id="205" name="Google Shape;205;p3"/>
          <p:cNvSpPr txBox="1"/>
          <p:nvPr>
            <p:ph idx="3" type="body"/>
          </p:nvPr>
        </p:nvSpPr>
        <p:spPr>
          <a:xfrm>
            <a:off x="6350400" y="1846800"/>
            <a:ext cx="4928400" cy="4064400"/>
          </a:xfrm>
          <a:prstGeom prst="rect">
            <a:avLst/>
          </a:prstGeom>
          <a:noFill/>
          <a:ln>
            <a:noFill/>
          </a:ln>
        </p:spPr>
        <p:txBody>
          <a:bodyPr anchorCtr="0" anchor="t" bIns="0" lIns="0" spcFirstLastPara="1" rIns="0" wrap="square" tIns="0">
            <a:normAutofit/>
          </a:bodyPr>
          <a:lstStyle/>
          <a:p>
            <a:pPr indent="0" lvl="0" marL="0" rtl="0" algn="l">
              <a:lnSpc>
                <a:spcPct val="150000"/>
              </a:lnSpc>
              <a:spcBef>
                <a:spcPts val="0"/>
              </a:spcBef>
              <a:spcAft>
                <a:spcPts val="0"/>
              </a:spcAft>
              <a:buSzPts val="1200"/>
              <a:buNone/>
            </a:pPr>
            <a:r>
              <a:rPr b="1" lang="en-GB" sz="1200">
                <a:solidFill>
                  <a:schemeClr val="accent1"/>
                </a:solidFill>
                <a:latin typeface="Poppins SemiBold"/>
                <a:ea typeface="Poppins SemiBold"/>
                <a:cs typeface="Poppins SemiBold"/>
                <a:sym typeface="Poppins SemiBold"/>
              </a:rPr>
              <a:t>Roskilde University</a:t>
            </a:r>
            <a:endParaRPr/>
          </a:p>
          <a:p>
            <a:pPr indent="0" lvl="0" marL="0" rtl="0" algn="l">
              <a:lnSpc>
                <a:spcPct val="150000"/>
              </a:lnSpc>
              <a:spcBef>
                <a:spcPts val="1000"/>
              </a:spcBef>
              <a:spcAft>
                <a:spcPts val="0"/>
              </a:spcAft>
              <a:buSzPts val="1400"/>
              <a:buNone/>
            </a:pPr>
            <a:r>
              <a:rPr lang="en-GB" sz="1400">
                <a:solidFill>
                  <a:schemeClr val="lt1"/>
                </a:solidFill>
                <a:latin typeface="Poppins SemiBold"/>
                <a:ea typeface="Poppins SemiBold"/>
                <a:cs typeface="Poppins SemiBold"/>
                <a:sym typeface="Poppins SemiBold"/>
              </a:rPr>
              <a:t>Leading Danish University. Invention and planning of this hackathon idea. </a:t>
            </a:r>
            <a:endParaRPr/>
          </a:p>
          <a:p>
            <a:pPr indent="0" lvl="0" marL="0" rtl="0" algn="l">
              <a:lnSpc>
                <a:spcPct val="150000"/>
              </a:lnSpc>
              <a:spcBef>
                <a:spcPts val="1000"/>
              </a:spcBef>
              <a:spcAft>
                <a:spcPts val="0"/>
              </a:spcAft>
              <a:buSzPts val="1400"/>
              <a:buNone/>
            </a:pPr>
            <a:r>
              <a:rPr lang="en-GB" sz="1400">
                <a:latin typeface="Poppins SemiBold"/>
                <a:ea typeface="Poppins SemiBold"/>
                <a:cs typeface="Poppins SemiBold"/>
                <a:sym typeface="Poppins SemiBold"/>
              </a:rPr>
              <a:t>Organiser &amp; Sponsor.</a:t>
            </a:r>
            <a:endParaRPr/>
          </a:p>
          <a:p>
            <a:pPr indent="0" lvl="0" marL="0" rtl="0" algn="l">
              <a:lnSpc>
                <a:spcPct val="150000"/>
              </a:lnSpc>
              <a:spcBef>
                <a:spcPts val="1000"/>
              </a:spcBef>
              <a:spcAft>
                <a:spcPts val="0"/>
              </a:spcAft>
              <a:buSzPts val="1300"/>
              <a:buNone/>
            </a:pPr>
            <a:r>
              <a:rPr b="1" lang="en-GB" sz="1300">
                <a:solidFill>
                  <a:schemeClr val="accent1"/>
                </a:solidFill>
                <a:latin typeface="Poppins SemiBold"/>
                <a:ea typeface="Poppins SemiBold"/>
                <a:cs typeface="Poppins SemiBold"/>
                <a:sym typeface="Poppins SemiBold"/>
              </a:rPr>
              <a:t>Danish ICT Industry Association</a:t>
            </a:r>
            <a:endParaRPr/>
          </a:p>
          <a:p>
            <a:pPr indent="0" lvl="0" marL="0" rtl="0" algn="l">
              <a:lnSpc>
                <a:spcPct val="150000"/>
              </a:lnSpc>
              <a:spcBef>
                <a:spcPts val="1000"/>
              </a:spcBef>
              <a:spcAft>
                <a:spcPts val="0"/>
              </a:spcAft>
              <a:buSzPts val="1400"/>
              <a:buNone/>
            </a:pPr>
            <a:r>
              <a:rPr lang="en-GB" sz="1400">
                <a:solidFill>
                  <a:schemeClr val="lt1"/>
                </a:solidFill>
                <a:latin typeface="Poppins SemiBold"/>
                <a:ea typeface="Poppins SemiBold"/>
                <a:cs typeface="Poppins SemiBold"/>
                <a:sym typeface="Poppins SemiBold"/>
              </a:rPr>
              <a:t>The Danish ICT Industry Association (IT-Branchen) works to create a strong and digital community which exploits the full potential of the technologies for the benefit of the economy and the individual.</a:t>
            </a:r>
            <a:endParaRPr/>
          </a:p>
          <a:p>
            <a:pPr indent="0" lvl="0" marL="0" rtl="0" algn="l">
              <a:lnSpc>
                <a:spcPct val="150000"/>
              </a:lnSpc>
              <a:spcBef>
                <a:spcPts val="1000"/>
              </a:spcBef>
              <a:spcAft>
                <a:spcPts val="0"/>
              </a:spcAft>
              <a:buSzPts val="1400"/>
              <a:buNone/>
            </a:pPr>
            <a:r>
              <a:rPr lang="en-GB" sz="1400">
                <a:latin typeface="Poppins SemiBold"/>
                <a:ea typeface="Poppins SemiBold"/>
                <a:cs typeface="Poppins SemiBold"/>
                <a:sym typeface="Poppins SemiBold"/>
              </a:rPr>
              <a:t>Sponsor.</a:t>
            </a:r>
            <a:endParaRPr/>
          </a:p>
          <a:p>
            <a:pPr indent="0" lvl="0" marL="0" rtl="0" algn="l">
              <a:lnSpc>
                <a:spcPct val="150000"/>
              </a:lnSpc>
              <a:spcBef>
                <a:spcPts val="1000"/>
              </a:spcBef>
              <a:spcAft>
                <a:spcPts val="0"/>
              </a:spcAft>
              <a:buSzPts val="1600"/>
              <a:buNone/>
            </a:pPr>
            <a:r>
              <a:t/>
            </a:r>
            <a:endParaRPr>
              <a:latin typeface="Poppins SemiBold"/>
              <a:ea typeface="Poppins SemiBold"/>
              <a:cs typeface="Poppins SemiBold"/>
              <a:sym typeface="Poppins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
          <p:cNvSpPr txBox="1"/>
          <p:nvPr>
            <p:ph type="title"/>
          </p:nvPr>
        </p:nvSpPr>
        <p:spPr>
          <a:xfrm>
            <a:off x="914400" y="979200"/>
            <a:ext cx="6772800" cy="1688400"/>
          </a:xfrm>
          <a:prstGeom prst="rect">
            <a:avLst/>
          </a:prstGeom>
          <a:noFill/>
          <a:ln>
            <a:noFill/>
          </a:ln>
        </p:spPr>
        <p:txBody>
          <a:bodyPr anchorCtr="0" anchor="ctr" bIns="0" lIns="0" spcFirstLastPara="1" rIns="0" wrap="square" tIns="0">
            <a:normAutofit/>
          </a:bodyPr>
          <a:lstStyle/>
          <a:p>
            <a:pPr indent="0" lvl="0" marL="0" rtl="0" algn="l">
              <a:lnSpc>
                <a:spcPct val="115000"/>
              </a:lnSpc>
              <a:spcBef>
                <a:spcPts val="0"/>
              </a:spcBef>
              <a:spcAft>
                <a:spcPts val="0"/>
              </a:spcAft>
              <a:buClr>
                <a:schemeClr val="lt1"/>
              </a:buClr>
              <a:buSzPts val="4000"/>
              <a:buFont typeface="Poppins SemiBold"/>
              <a:buNone/>
            </a:pPr>
            <a:r>
              <a:rPr lang="en-GB"/>
              <a:t>Meet the judges</a:t>
            </a:r>
            <a:endParaRPr/>
          </a:p>
        </p:txBody>
      </p:sp>
      <p:sp>
        <p:nvSpPr>
          <p:cNvPr id="211" name="Google Shape;211;p4"/>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sp>
        <p:nvSpPr>
          <p:cNvPr id="212" name="Google Shape;212;p4"/>
          <p:cNvSpPr txBox="1"/>
          <p:nvPr>
            <p:ph idx="2" type="body"/>
          </p:nvPr>
        </p:nvSpPr>
        <p:spPr>
          <a:xfrm>
            <a:off x="1294550" y="4737424"/>
            <a:ext cx="2800800" cy="1281600"/>
          </a:xfrm>
          <a:prstGeom prst="rect">
            <a:avLst/>
          </a:prstGeom>
          <a:noFill/>
          <a:ln>
            <a:noFill/>
          </a:ln>
        </p:spPr>
        <p:txBody>
          <a:bodyPr anchorCtr="0" anchor="t" bIns="45700" lIns="0" spcFirstLastPara="1" rIns="0" wrap="square" tIns="0">
            <a:normAutofit fontScale="92500"/>
          </a:bodyPr>
          <a:lstStyle/>
          <a:p>
            <a:pPr indent="0" lvl="0" marL="0" rtl="0" algn="l">
              <a:lnSpc>
                <a:spcPct val="150000"/>
              </a:lnSpc>
              <a:spcBef>
                <a:spcPts val="0"/>
              </a:spcBef>
              <a:spcAft>
                <a:spcPts val="0"/>
              </a:spcAft>
              <a:buSzPct val="100000"/>
              <a:buNone/>
            </a:pPr>
            <a:r>
              <a:rPr lang="en-GB"/>
              <a:t>Kerstin I. Eder</a:t>
            </a:r>
            <a:endParaRPr/>
          </a:p>
          <a:p>
            <a:pPr indent="0" lvl="0" marL="0" rtl="0" algn="l">
              <a:lnSpc>
                <a:spcPct val="166666"/>
              </a:lnSpc>
              <a:spcBef>
                <a:spcPts val="1000"/>
              </a:spcBef>
              <a:spcAft>
                <a:spcPts val="0"/>
              </a:spcAft>
              <a:buSzPct val="100000"/>
              <a:buNone/>
            </a:pPr>
            <a:r>
              <a:rPr b="0" lang="en-GB" sz="1200">
                <a:solidFill>
                  <a:schemeClr val="lt1"/>
                </a:solidFill>
                <a:latin typeface="Poppins"/>
                <a:ea typeface="Poppins"/>
                <a:cs typeface="Poppins"/>
                <a:sym typeface="Poppins"/>
              </a:rPr>
              <a:t>Professor, Bristol University, United Kingdom (leading expert in energy modelling and autonomous systems)</a:t>
            </a:r>
            <a:endParaRPr b="0" sz="1200">
              <a:solidFill>
                <a:schemeClr val="lt1"/>
              </a:solidFill>
              <a:latin typeface="Poppins"/>
              <a:ea typeface="Poppins"/>
              <a:cs typeface="Poppins"/>
              <a:sym typeface="Poppins"/>
            </a:endParaRPr>
          </a:p>
        </p:txBody>
      </p:sp>
      <p:sp>
        <p:nvSpPr>
          <p:cNvPr id="213" name="Google Shape;213;p4"/>
          <p:cNvSpPr txBox="1"/>
          <p:nvPr>
            <p:ph idx="4" type="body"/>
          </p:nvPr>
        </p:nvSpPr>
        <p:spPr>
          <a:xfrm>
            <a:off x="914400" y="4925271"/>
            <a:ext cx="255600" cy="25200"/>
          </a:xfrm>
          <a:prstGeom prst="rect">
            <a:avLst/>
          </a:prstGeom>
          <a:solidFill>
            <a:schemeClr val="accent1"/>
          </a:solidFill>
          <a:ln>
            <a:noFill/>
          </a:ln>
        </p:spPr>
        <p:txBody>
          <a:bodyPr anchorCtr="0" anchor="t" bIns="0" lIns="0" spcFirstLastPara="1" rIns="0" wrap="square" tIns="0">
            <a:noAutofit/>
          </a:bodyPr>
          <a:lstStyle/>
          <a:p>
            <a:pPr indent="0" lvl="0" marL="0" rtl="0" algn="l">
              <a:lnSpc>
                <a:spcPct val="150000"/>
              </a:lnSpc>
              <a:spcBef>
                <a:spcPts val="0"/>
              </a:spcBef>
              <a:spcAft>
                <a:spcPts val="0"/>
              </a:spcAft>
              <a:buSzPts val="1600"/>
              <a:buNone/>
            </a:pPr>
            <a:r>
              <a:t/>
            </a:r>
            <a:endParaRPr/>
          </a:p>
        </p:txBody>
      </p:sp>
      <p:sp>
        <p:nvSpPr>
          <p:cNvPr id="214" name="Google Shape;214;p4"/>
          <p:cNvSpPr txBox="1"/>
          <p:nvPr>
            <p:ph idx="5" type="body"/>
          </p:nvPr>
        </p:nvSpPr>
        <p:spPr>
          <a:xfrm>
            <a:off x="4886400" y="4737424"/>
            <a:ext cx="2800800" cy="1281600"/>
          </a:xfrm>
          <a:prstGeom prst="rect">
            <a:avLst/>
          </a:prstGeom>
          <a:noFill/>
          <a:ln>
            <a:noFill/>
          </a:ln>
        </p:spPr>
        <p:txBody>
          <a:bodyPr anchorCtr="0" anchor="t" bIns="45700" lIns="0" spcFirstLastPara="1" rIns="0" wrap="square" tIns="0">
            <a:normAutofit fontScale="85000" lnSpcReduction="10000"/>
          </a:bodyPr>
          <a:lstStyle/>
          <a:p>
            <a:pPr indent="0" lvl="0" marL="0" rtl="0" algn="l">
              <a:lnSpc>
                <a:spcPct val="150000"/>
              </a:lnSpc>
              <a:spcBef>
                <a:spcPts val="0"/>
              </a:spcBef>
              <a:spcAft>
                <a:spcPts val="0"/>
              </a:spcAft>
              <a:buSzPct val="100000"/>
              <a:buNone/>
            </a:pPr>
            <a:r>
              <a:rPr lang="en-GB" sz="1900"/>
              <a:t>João Saraiva</a:t>
            </a:r>
            <a:endParaRPr/>
          </a:p>
          <a:p>
            <a:pPr indent="0" lvl="0" marL="0" rtl="0" algn="l">
              <a:lnSpc>
                <a:spcPct val="166666"/>
              </a:lnSpc>
              <a:spcBef>
                <a:spcPts val="1000"/>
              </a:spcBef>
              <a:spcAft>
                <a:spcPts val="0"/>
              </a:spcAft>
              <a:buSzPct val="100000"/>
              <a:buNone/>
            </a:pPr>
            <a:r>
              <a:rPr b="0" lang="en-GB" sz="1200">
                <a:solidFill>
                  <a:schemeClr val="lt1"/>
                </a:solidFill>
                <a:latin typeface="Poppins"/>
                <a:ea typeface="Poppins"/>
                <a:cs typeface="Poppins"/>
                <a:sym typeface="Poppins"/>
              </a:rPr>
              <a:t>Ass. Prof., Minho University, Portugal (leading expert in energy efficiency analysis with emphasis on mobile applications)</a:t>
            </a:r>
            <a:endParaRPr b="0" sz="1200">
              <a:solidFill>
                <a:schemeClr val="lt1"/>
              </a:solidFill>
              <a:latin typeface="Poppins"/>
              <a:ea typeface="Poppins"/>
              <a:cs typeface="Poppins"/>
              <a:sym typeface="Poppins"/>
            </a:endParaRPr>
          </a:p>
        </p:txBody>
      </p:sp>
      <p:sp>
        <p:nvSpPr>
          <p:cNvPr id="215" name="Google Shape;215;p4"/>
          <p:cNvSpPr txBox="1"/>
          <p:nvPr>
            <p:ph idx="7" type="body"/>
          </p:nvPr>
        </p:nvSpPr>
        <p:spPr>
          <a:xfrm>
            <a:off x="4504800" y="4925271"/>
            <a:ext cx="255600" cy="25200"/>
          </a:xfrm>
          <a:prstGeom prst="rect">
            <a:avLst/>
          </a:prstGeom>
          <a:solidFill>
            <a:schemeClr val="accent1"/>
          </a:solidFill>
          <a:ln>
            <a:noFill/>
          </a:ln>
        </p:spPr>
        <p:txBody>
          <a:bodyPr anchorCtr="0" anchor="t" bIns="0" lIns="0" spcFirstLastPara="1" rIns="0" wrap="square" tIns="0">
            <a:noAutofit/>
          </a:bodyPr>
          <a:lstStyle/>
          <a:p>
            <a:pPr indent="0" lvl="0" marL="0" rtl="0" algn="l">
              <a:lnSpc>
                <a:spcPct val="150000"/>
              </a:lnSpc>
              <a:spcBef>
                <a:spcPts val="0"/>
              </a:spcBef>
              <a:spcAft>
                <a:spcPts val="0"/>
              </a:spcAft>
              <a:buSzPts val="1600"/>
              <a:buNone/>
            </a:pPr>
            <a:r>
              <a:t/>
            </a:r>
            <a:endParaRPr/>
          </a:p>
        </p:txBody>
      </p:sp>
      <p:pic>
        <p:nvPicPr>
          <p:cNvPr descr="A person wearing glasses and a scarf&#10;&#10;Description automatically generated with medium confidence" id="216" name="Google Shape;216;p4"/>
          <p:cNvPicPr preferRelativeResize="0"/>
          <p:nvPr>
            <p:ph idx="3" type="pic"/>
          </p:nvPr>
        </p:nvPicPr>
        <p:blipFill rotWithShape="1">
          <a:blip r:embed="rId3">
            <a:alphaModFix/>
          </a:blip>
          <a:srcRect b="19815" l="0" r="0" t="19815"/>
          <a:stretch/>
        </p:blipFill>
        <p:spPr>
          <a:xfrm>
            <a:off x="912950" y="3042000"/>
            <a:ext cx="3182400" cy="1519200"/>
          </a:xfrm>
          <a:prstGeom prst="roundRect">
            <a:avLst>
              <a:gd fmla="val 9111" name="adj"/>
            </a:avLst>
          </a:prstGeom>
          <a:blipFill rotWithShape="1">
            <a:blip r:embed="rId4">
              <a:alphaModFix/>
            </a:blip>
            <a:stretch>
              <a:fillRect b="-15460" l="0" r="0" t="-15460"/>
            </a:stretch>
          </a:blipFill>
          <a:ln>
            <a:noFill/>
          </a:ln>
        </p:spPr>
      </p:pic>
      <p:pic>
        <p:nvPicPr>
          <p:cNvPr descr="A picture containing human face, person, clothing, smile&#10;&#10;Description automatically generated" id="217" name="Google Shape;217;p4"/>
          <p:cNvPicPr preferRelativeResize="0"/>
          <p:nvPr>
            <p:ph idx="6" type="pic"/>
          </p:nvPr>
        </p:nvPicPr>
        <p:blipFill rotWithShape="1">
          <a:blip r:embed="rId5">
            <a:alphaModFix/>
          </a:blip>
          <a:srcRect b="7540" l="0" r="0" t="7539"/>
          <a:stretch/>
        </p:blipFill>
        <p:spPr>
          <a:xfrm>
            <a:off x="4504800" y="3042001"/>
            <a:ext cx="3182400" cy="1519200"/>
          </a:xfrm>
          <a:prstGeom prst="roundRect">
            <a:avLst>
              <a:gd fmla="val 9143" name="adj"/>
            </a:avLst>
          </a:prstGeom>
          <a:blipFill rotWithShape="1">
            <a:blip r:embed="rId6">
              <a:alphaModFix/>
            </a:blip>
            <a:stretch>
              <a:fillRect b="-15460" l="0" r="0" t="-15460"/>
            </a:stretch>
          </a:blip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5"/>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Clr>
                <a:schemeClr val="lt1"/>
              </a:buClr>
              <a:buSzPts val="4000"/>
              <a:buFont typeface="Poppins SemiBold"/>
              <a:buNone/>
            </a:pPr>
            <a:r>
              <a:rPr lang="en-GB"/>
              <a:t>The assignment - 1</a:t>
            </a:r>
            <a:endParaRPr/>
          </a:p>
        </p:txBody>
      </p:sp>
      <p:sp>
        <p:nvSpPr>
          <p:cNvPr id="223" name="Google Shape;223;p5"/>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sp>
        <p:nvSpPr>
          <p:cNvPr id="224" name="Google Shape;224;p5"/>
          <p:cNvSpPr txBox="1"/>
          <p:nvPr>
            <p:ph idx="2" type="body"/>
          </p:nvPr>
        </p:nvSpPr>
        <p:spPr>
          <a:xfrm>
            <a:off x="913800" y="1846800"/>
            <a:ext cx="10364400" cy="4064400"/>
          </a:xfrm>
          <a:prstGeom prst="rect">
            <a:avLst/>
          </a:prstGeom>
          <a:noFill/>
          <a:ln>
            <a:noFill/>
          </a:ln>
        </p:spPr>
        <p:txBody>
          <a:bodyPr anchorCtr="0" anchor="t" bIns="0" lIns="0" spcFirstLastPara="1" rIns="0" wrap="square" tIns="0">
            <a:normAutofit fontScale="92500" lnSpcReduction="20000"/>
          </a:bodyPr>
          <a:lstStyle/>
          <a:p>
            <a:pPr indent="0" lvl="0" marL="0" rtl="0" algn="l">
              <a:lnSpc>
                <a:spcPct val="150000"/>
              </a:lnSpc>
              <a:spcBef>
                <a:spcPts val="0"/>
              </a:spcBef>
              <a:spcAft>
                <a:spcPts val="0"/>
              </a:spcAft>
              <a:buSzPct val="100000"/>
              <a:buNone/>
            </a:pPr>
            <a:r>
              <a:rPr lang="en-GB"/>
              <a:t>In connection with an increasing need for monitoring and control of data on the Internet, we need an easy and quick way to assess whether a text is positively or negatively charged.</a:t>
            </a:r>
            <a:endParaRPr/>
          </a:p>
          <a:p>
            <a:pPr indent="0" lvl="0" marL="0" rtl="0" algn="l">
              <a:lnSpc>
                <a:spcPct val="150000"/>
              </a:lnSpc>
              <a:spcBef>
                <a:spcPts val="1000"/>
              </a:spcBef>
              <a:spcAft>
                <a:spcPts val="0"/>
              </a:spcAft>
              <a:buSzPct val="100000"/>
              <a:buNone/>
            </a:pPr>
            <a:r>
              <a:rPr lang="en-GB"/>
              <a:t>We, therefore, need an energy-efficient solution that can take texts in different formats, analyze them, and provide a categorisation: 0 for negative, and 1 for positive.</a:t>
            </a:r>
            <a:endParaRPr/>
          </a:p>
          <a:p>
            <a:pPr indent="0" lvl="0" marL="0" rtl="0" algn="l">
              <a:lnSpc>
                <a:spcPct val="150000"/>
              </a:lnSpc>
              <a:spcBef>
                <a:spcPts val="1000"/>
              </a:spcBef>
              <a:spcAft>
                <a:spcPts val="0"/>
              </a:spcAft>
              <a:buSzPct val="100000"/>
              <a:buNone/>
            </a:pPr>
            <a:r>
              <a:rPr lang="en-GB"/>
              <a:t>To solve the task, we will use a data set with approx. 30,000 movie reviews and sentiments as training data. The data comes in different formats and with slightly varying content (not just plain text). </a:t>
            </a:r>
            <a:endParaRPr/>
          </a:p>
          <a:p>
            <a:pPr indent="0" lvl="0" marL="0" rtl="0" algn="l">
              <a:lnSpc>
                <a:spcPct val="150000"/>
              </a:lnSpc>
              <a:spcBef>
                <a:spcPts val="1000"/>
              </a:spcBef>
              <a:spcAft>
                <a:spcPts val="0"/>
              </a:spcAft>
              <a:buSzPct val="100000"/>
              <a:buNone/>
            </a:pPr>
            <a:r>
              <a:t/>
            </a:r>
            <a:endParaRPr/>
          </a:p>
          <a:p>
            <a:pPr indent="0" lvl="0" marL="0" rtl="0" algn="l">
              <a:lnSpc>
                <a:spcPct val="150000"/>
              </a:lnSpc>
              <a:spcBef>
                <a:spcPts val="1000"/>
              </a:spcBef>
              <a:spcAft>
                <a:spcPts val="0"/>
              </a:spcAft>
              <a:buSzPct val="100000"/>
              <a:buNone/>
            </a:pPr>
            <a:r>
              <a:rPr lang="en-GB"/>
              <a:t>To see the full description and download data, go to</a:t>
            </a:r>
            <a:endParaRPr/>
          </a:p>
          <a:p>
            <a:pPr indent="457200" lvl="0" marL="0" rtl="0" algn="l">
              <a:lnSpc>
                <a:spcPct val="150000"/>
              </a:lnSpc>
              <a:spcBef>
                <a:spcPts val="1000"/>
              </a:spcBef>
              <a:spcAft>
                <a:spcPts val="0"/>
              </a:spcAft>
              <a:buNone/>
            </a:pPr>
            <a:r>
              <a:rPr lang="en-GB"/>
              <a:t>https://github.com/SustainableSoftware/Green-Hackathon-2023.git </a:t>
            </a:r>
            <a:endParaRPr/>
          </a:p>
          <a:p>
            <a:pPr indent="0" lvl="0" marL="0" rtl="0" algn="l">
              <a:lnSpc>
                <a:spcPct val="150000"/>
              </a:lnSpc>
              <a:spcBef>
                <a:spcPts val="1000"/>
              </a:spcBef>
              <a:spcAft>
                <a:spcPts val="0"/>
              </a:spcAft>
              <a:buNone/>
            </a:pPr>
            <a:r>
              <a:t/>
            </a:r>
            <a:endParaRPr/>
          </a:p>
          <a:p>
            <a:pPr indent="0" lvl="0" marL="0" rtl="0" algn="l">
              <a:lnSpc>
                <a:spcPct val="150000"/>
              </a:lnSpc>
              <a:spcBef>
                <a:spcPts val="1000"/>
              </a:spcBef>
              <a:spcAft>
                <a:spcPts val="0"/>
              </a:spcAft>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6"/>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Clr>
                <a:schemeClr val="lt1"/>
              </a:buClr>
              <a:buSzPts val="4000"/>
              <a:buFont typeface="Poppins SemiBold"/>
              <a:buNone/>
            </a:pPr>
            <a:r>
              <a:rPr lang="en-GB"/>
              <a:t>The assignment - 2</a:t>
            </a:r>
            <a:endParaRPr/>
          </a:p>
        </p:txBody>
      </p:sp>
      <p:sp>
        <p:nvSpPr>
          <p:cNvPr id="230" name="Google Shape;230;p6"/>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sp>
        <p:nvSpPr>
          <p:cNvPr id="231" name="Google Shape;231;p6"/>
          <p:cNvSpPr txBox="1"/>
          <p:nvPr>
            <p:ph idx="2" type="body"/>
          </p:nvPr>
        </p:nvSpPr>
        <p:spPr>
          <a:xfrm>
            <a:off x="913800" y="1846800"/>
            <a:ext cx="10364400" cy="4064400"/>
          </a:xfrm>
          <a:prstGeom prst="rect">
            <a:avLst/>
          </a:prstGeom>
          <a:noFill/>
          <a:ln>
            <a:noFill/>
          </a:ln>
        </p:spPr>
        <p:txBody>
          <a:bodyPr anchorCtr="0" anchor="t" bIns="0" lIns="0" spcFirstLastPara="1" rIns="0" wrap="square" tIns="0">
            <a:normAutofit/>
          </a:bodyPr>
          <a:lstStyle/>
          <a:p>
            <a:pPr indent="0" lvl="0" marL="0" rtl="0" algn="l">
              <a:lnSpc>
                <a:spcPct val="150000"/>
              </a:lnSpc>
              <a:spcBef>
                <a:spcPts val="0"/>
              </a:spcBef>
              <a:spcAft>
                <a:spcPts val="0"/>
              </a:spcAft>
              <a:buSzPts val="1600"/>
              <a:buNone/>
            </a:pPr>
            <a:r>
              <a:rPr lang="en-GB"/>
              <a:t>To solve the task, the team must do the following:</a:t>
            </a:r>
            <a:endParaRPr/>
          </a:p>
          <a:p>
            <a:pPr indent="0" lvl="0" marL="0" rtl="0" algn="l">
              <a:lnSpc>
                <a:spcPct val="150000"/>
              </a:lnSpc>
              <a:spcBef>
                <a:spcPts val="1000"/>
              </a:spcBef>
              <a:spcAft>
                <a:spcPts val="0"/>
              </a:spcAft>
              <a:buSzPts val="1600"/>
              <a:buNone/>
            </a:pPr>
            <a:r>
              <a:rPr lang="en-GB"/>
              <a:t>Develop a sentiment analysis that can assess whether a film review is positively (represented with 1) or negatively (represented with 0) charged. Training the model can be done using the 30,000 film reviews and sentiments that we provide, referred to as training data. Testing of the system takes place with another 10,000 film reviews, which are not handed out; this set will be referred to as test data. There are also a small extra set of data, which are only meant for checking that your setup of the evaluation-script works correctly before hand-in; this set will be referred to as development data.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7"/>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Clr>
                <a:schemeClr val="lt1"/>
              </a:buClr>
              <a:buSzPts val="4000"/>
              <a:buFont typeface="Poppins SemiBold"/>
              <a:buNone/>
            </a:pPr>
            <a:r>
              <a:rPr lang="en-GB"/>
              <a:t>The assignment – technical setup</a:t>
            </a:r>
            <a:endParaRPr/>
          </a:p>
        </p:txBody>
      </p:sp>
      <p:sp>
        <p:nvSpPr>
          <p:cNvPr id="237" name="Google Shape;237;p7"/>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pic>
        <p:nvPicPr>
          <p:cNvPr id="238" name="Google Shape;238;p7"/>
          <p:cNvPicPr preferRelativeResize="0"/>
          <p:nvPr/>
        </p:nvPicPr>
        <p:blipFill rotWithShape="1">
          <a:blip r:embed="rId3">
            <a:alphaModFix/>
          </a:blip>
          <a:srcRect b="0" l="0" r="0" t="0"/>
          <a:stretch/>
        </p:blipFill>
        <p:spPr>
          <a:xfrm>
            <a:off x="1382487" y="1757315"/>
            <a:ext cx="9427029" cy="440262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8"/>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Clr>
                <a:schemeClr val="lt1"/>
              </a:buClr>
              <a:buSzPts val="4000"/>
              <a:buFont typeface="Poppins SemiBold"/>
              <a:buNone/>
            </a:pPr>
            <a:r>
              <a:rPr lang="en-GB"/>
              <a:t>The assignment - 4</a:t>
            </a:r>
            <a:endParaRPr/>
          </a:p>
        </p:txBody>
      </p:sp>
      <p:sp>
        <p:nvSpPr>
          <p:cNvPr id="244" name="Google Shape;244;p8"/>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sp>
        <p:nvSpPr>
          <p:cNvPr id="245" name="Google Shape;245;p8"/>
          <p:cNvSpPr txBox="1"/>
          <p:nvPr>
            <p:ph idx="2" type="body"/>
          </p:nvPr>
        </p:nvSpPr>
        <p:spPr>
          <a:xfrm>
            <a:off x="913800" y="1846800"/>
            <a:ext cx="10364400" cy="4064400"/>
          </a:xfrm>
          <a:prstGeom prst="rect">
            <a:avLst/>
          </a:prstGeom>
          <a:noFill/>
          <a:ln>
            <a:noFill/>
          </a:ln>
        </p:spPr>
        <p:txBody>
          <a:bodyPr anchorCtr="0" anchor="t" bIns="0" lIns="0" spcFirstLastPara="1" rIns="0" wrap="square" tIns="0">
            <a:normAutofit/>
          </a:bodyPr>
          <a:lstStyle/>
          <a:p>
            <a:pPr indent="0" lvl="0" marL="0" rtl="0" algn="l">
              <a:lnSpc>
                <a:spcPct val="150000"/>
              </a:lnSpc>
              <a:spcBef>
                <a:spcPts val="0"/>
              </a:spcBef>
              <a:spcAft>
                <a:spcPts val="0"/>
              </a:spcAft>
              <a:buSzPts val="1600"/>
              <a:buNone/>
            </a:pPr>
            <a:r>
              <a:rPr lang="en-GB"/>
              <a:t>This Hackathon is part of a research project on Energy Consumption of Software and handed-in solutions are published as open source under the GNU General Public License v3.0 or later. </a:t>
            </a:r>
            <a:endParaRPr/>
          </a:p>
          <a:p>
            <a:pPr indent="0" lvl="0" marL="0" rtl="0" algn="l">
              <a:lnSpc>
                <a:spcPct val="150000"/>
              </a:lnSpc>
              <a:spcBef>
                <a:spcPts val="1000"/>
              </a:spcBef>
              <a:spcAft>
                <a:spcPts val="0"/>
              </a:spcAft>
              <a:buSzPts val="1600"/>
              <a:buNone/>
            </a:pPr>
            <a:r>
              <a:rPr lang="en-GB"/>
              <a:t>The aim is to learn from you and your experiences. </a:t>
            </a:r>
            <a:endParaRPr/>
          </a:p>
          <a:p>
            <a:pPr indent="0" lvl="0" marL="0" rtl="0" algn="l">
              <a:lnSpc>
                <a:spcPct val="150000"/>
              </a:lnSpc>
              <a:spcBef>
                <a:spcPts val="1000"/>
              </a:spcBef>
              <a:spcAft>
                <a:spcPts val="0"/>
              </a:spcAft>
              <a:buSzPts val="1600"/>
              <a:buNone/>
            </a:pPr>
            <a:r>
              <a:rPr lang="en-GB"/>
              <a:t>Thus, after the event, we will, first, measure the energy consumption of your program to determine a winner. But, in addition, we will (1) send each of you a small questionnaire to gain insights into your line of thought and experiences, and (2) analyse all the individual parts of your solutions. We aim to publish a paper with your solutions and experiences.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9"/>
          <p:cNvSpPr txBox="1"/>
          <p:nvPr>
            <p:ph type="title"/>
          </p:nvPr>
        </p:nvSpPr>
        <p:spPr>
          <a:xfrm>
            <a:off x="914400" y="979200"/>
            <a:ext cx="10364400" cy="7128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Clr>
                <a:schemeClr val="lt1"/>
              </a:buClr>
              <a:buSzPts val="4000"/>
              <a:buFont typeface="Poppins SemiBold"/>
              <a:buNone/>
            </a:pPr>
            <a:r>
              <a:rPr lang="en-GB"/>
              <a:t>The assignment - 5</a:t>
            </a:r>
            <a:endParaRPr/>
          </a:p>
        </p:txBody>
      </p:sp>
      <p:sp>
        <p:nvSpPr>
          <p:cNvPr id="251" name="Google Shape;251;p9"/>
          <p:cNvSpPr txBox="1"/>
          <p:nvPr>
            <p:ph idx="1" type="body"/>
          </p:nvPr>
        </p:nvSpPr>
        <p:spPr>
          <a:xfrm>
            <a:off x="507600" y="446400"/>
            <a:ext cx="5637600" cy="216000"/>
          </a:xfrm>
          <a:prstGeom prst="rect">
            <a:avLst/>
          </a:prstGeom>
          <a:noFill/>
          <a:ln>
            <a:noFill/>
          </a:ln>
        </p:spPr>
        <p:txBody>
          <a:bodyPr anchorCtr="0" anchor="ctr" bIns="0" lIns="0" spcFirstLastPara="1" rIns="0" wrap="square" tIns="0">
            <a:normAutofit/>
          </a:bodyPr>
          <a:lstStyle/>
          <a:p>
            <a:pPr indent="0" lvl="0" marL="0" rtl="0" algn="l">
              <a:lnSpc>
                <a:spcPct val="120000"/>
              </a:lnSpc>
              <a:spcBef>
                <a:spcPts val="0"/>
              </a:spcBef>
              <a:spcAft>
                <a:spcPts val="0"/>
              </a:spcAft>
              <a:buSzPts val="1000"/>
              <a:buNone/>
            </a:pPr>
            <a:r>
              <a:rPr lang="en-GB"/>
              <a:t>Hackathon: Green Sentiment Analysis</a:t>
            </a:r>
            <a:endParaRPr/>
          </a:p>
        </p:txBody>
      </p:sp>
      <p:sp>
        <p:nvSpPr>
          <p:cNvPr id="252" name="Google Shape;252;p9"/>
          <p:cNvSpPr txBox="1"/>
          <p:nvPr>
            <p:ph idx="2" type="body"/>
          </p:nvPr>
        </p:nvSpPr>
        <p:spPr>
          <a:xfrm>
            <a:off x="913800" y="1846800"/>
            <a:ext cx="10364400" cy="4064400"/>
          </a:xfrm>
          <a:prstGeom prst="rect">
            <a:avLst/>
          </a:prstGeom>
          <a:noFill/>
          <a:ln>
            <a:noFill/>
          </a:ln>
        </p:spPr>
        <p:txBody>
          <a:bodyPr anchorCtr="0" anchor="t" bIns="0" lIns="0" spcFirstLastPara="1" rIns="0" wrap="square" tIns="0">
            <a:normAutofit fontScale="77500" lnSpcReduction="20000"/>
          </a:bodyPr>
          <a:lstStyle/>
          <a:p>
            <a:pPr indent="0" lvl="0" marL="0" rtl="0" algn="l">
              <a:lnSpc>
                <a:spcPct val="150000"/>
              </a:lnSpc>
              <a:spcBef>
                <a:spcPts val="0"/>
              </a:spcBef>
              <a:spcAft>
                <a:spcPts val="0"/>
              </a:spcAft>
              <a:buSzPct val="100000"/>
              <a:buNone/>
            </a:pPr>
            <a:r>
              <a:rPr lang="en-GB"/>
              <a:t>You need to upload your solution before the deadline. </a:t>
            </a:r>
            <a:endParaRPr/>
          </a:p>
          <a:p>
            <a:pPr indent="0" lvl="0" marL="0" rtl="0" algn="l">
              <a:lnSpc>
                <a:spcPct val="150000"/>
              </a:lnSpc>
              <a:spcBef>
                <a:spcPts val="1000"/>
              </a:spcBef>
              <a:spcAft>
                <a:spcPts val="0"/>
              </a:spcAft>
              <a:buSzPct val="100000"/>
              <a:buNone/>
            </a:pPr>
            <a:r>
              <a:rPr lang="en-GB"/>
              <a:t>	</a:t>
            </a:r>
            <a:r>
              <a:rPr b="1" lang="en-GB"/>
              <a:t>The deadline is  21:00 CEST Sunday the 14th of May.</a:t>
            </a:r>
            <a:endParaRPr/>
          </a:p>
          <a:p>
            <a:pPr indent="0" lvl="0" marL="0" rtl="0" algn="l">
              <a:lnSpc>
                <a:spcPct val="150000"/>
              </a:lnSpc>
              <a:spcBef>
                <a:spcPts val="1000"/>
              </a:spcBef>
              <a:spcAft>
                <a:spcPts val="0"/>
              </a:spcAft>
              <a:buSzPct val="100000"/>
              <a:buNone/>
            </a:pPr>
            <a:r>
              <a:rPr lang="en-GB"/>
              <a:t>To hand-in your solution, you or your team should </a:t>
            </a:r>
            <a:endParaRPr/>
          </a:p>
          <a:p>
            <a:pPr indent="457200" lvl="0" marL="0" rtl="0" algn="l">
              <a:lnSpc>
                <a:spcPct val="150000"/>
              </a:lnSpc>
              <a:spcBef>
                <a:spcPts val="1000"/>
              </a:spcBef>
              <a:spcAft>
                <a:spcPts val="0"/>
              </a:spcAft>
              <a:buSzPct val="100000"/>
              <a:buNone/>
            </a:pPr>
            <a:r>
              <a:rPr lang="en-GB"/>
              <a:t>a. Create a </a:t>
            </a:r>
            <a:r>
              <a:rPr b="1" lang="en-GB"/>
              <a:t>private</a:t>
            </a:r>
            <a:r>
              <a:rPr lang="en-GB"/>
              <a:t> GitHub repository (</a:t>
            </a:r>
            <a:r>
              <a:rPr lang="en-GB"/>
              <a:t>include a list of </a:t>
            </a:r>
            <a:r>
              <a:rPr lang="en-GB"/>
              <a:t>all team members’ names in the readme file)</a:t>
            </a:r>
            <a:endParaRPr/>
          </a:p>
          <a:p>
            <a:pPr indent="457200" lvl="0" marL="0" rtl="0" algn="l">
              <a:lnSpc>
                <a:spcPct val="150000"/>
              </a:lnSpc>
              <a:spcBef>
                <a:spcPts val="1000"/>
              </a:spcBef>
              <a:spcAft>
                <a:spcPts val="0"/>
              </a:spcAft>
              <a:buSzPct val="100000"/>
              <a:buNone/>
            </a:pPr>
            <a:r>
              <a:rPr lang="en-GB"/>
              <a:t>b. Invite MHKirkeby as admin in your repository (and otherwise only your teammates)</a:t>
            </a:r>
            <a:endParaRPr/>
          </a:p>
          <a:p>
            <a:pPr indent="0" lvl="0" marL="457200" rtl="0" algn="l">
              <a:lnSpc>
                <a:spcPct val="150000"/>
              </a:lnSpc>
              <a:spcBef>
                <a:spcPts val="1000"/>
              </a:spcBef>
              <a:spcAft>
                <a:spcPts val="0"/>
              </a:spcAft>
              <a:buSzPct val="100000"/>
              <a:buNone/>
            </a:pPr>
            <a:r>
              <a:rPr lang="en-GB"/>
              <a:t>c. Upload your solution into the github repository before the deadline; the last push commit before deadline is the one that counts. </a:t>
            </a:r>
            <a:endParaRPr/>
          </a:p>
          <a:p>
            <a:pPr indent="0" lvl="0" marL="0" rtl="0" algn="l">
              <a:lnSpc>
                <a:spcPct val="150000"/>
              </a:lnSpc>
              <a:spcBef>
                <a:spcPts val="1000"/>
              </a:spcBef>
              <a:spcAft>
                <a:spcPts val="0"/>
              </a:spcAft>
              <a:buSzPct val="100000"/>
              <a:buNone/>
            </a:pPr>
            <a:r>
              <a:rPr lang="en-GB"/>
              <a:t>Please carry out step A and B as soon as possible.</a:t>
            </a:r>
            <a:endParaRPr/>
          </a:p>
          <a:p>
            <a:pPr indent="0" lvl="0" marL="0" rtl="0" algn="l">
              <a:lnSpc>
                <a:spcPct val="150000"/>
              </a:lnSpc>
              <a:spcBef>
                <a:spcPts val="1000"/>
              </a:spcBef>
              <a:spcAft>
                <a:spcPts val="0"/>
              </a:spcAft>
              <a:buSzPct val="100000"/>
              <a:buNone/>
            </a:pPr>
            <a:r>
              <a:rPr lang="en-GB"/>
              <a:t>Please be aware that we will copy the content of your private repository to our public repository, afterwards.</a:t>
            </a:r>
            <a:br>
              <a:rPr lang="en-GB"/>
            </a:br>
            <a:r>
              <a:rPr lang="en-GB"/>
              <a:t>Contact Maja H Kirkeby via majaht@ruc.dk before 1st of June 2023 if you prefer that we remove your names from the readme file before publishing</a:t>
            </a:r>
            <a:endParaRPr/>
          </a:p>
          <a:p>
            <a:pPr indent="0" lvl="0" marL="0" rtl="0" algn="l">
              <a:lnSpc>
                <a:spcPct val="150000"/>
              </a:lnSpc>
              <a:spcBef>
                <a:spcPts val="1000"/>
              </a:spcBef>
              <a:spcAft>
                <a:spcPts val="0"/>
              </a:spcAft>
              <a:buSzPct val="100000"/>
              <a:buNone/>
            </a:pPr>
            <a:r>
              <a:rPr lang="en-GB"/>
              <a:t>Make sure that your uploaded solution contains all the specified parts in the above.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ark Theme">
  <a:themeElements>
    <a:clrScheme name="NINE">
      <a:dk1>
        <a:srgbClr val="12161F"/>
      </a:dk1>
      <a:lt1>
        <a:srgbClr val="FFFFFF"/>
      </a:lt1>
      <a:dk2>
        <a:srgbClr val="12161F"/>
      </a:dk2>
      <a:lt2>
        <a:srgbClr val="FFFFFF"/>
      </a:lt2>
      <a:accent1>
        <a:srgbClr val="24FFBE"/>
      </a:accent1>
      <a:accent2>
        <a:srgbClr val="EFDE41"/>
      </a:accent2>
      <a:accent3>
        <a:srgbClr val="FFAF86"/>
      </a:accent3>
      <a:accent4>
        <a:srgbClr val="EE2F2F"/>
      </a:accent4>
      <a:accent5>
        <a:srgbClr val="4186EF"/>
      </a:accent5>
      <a:accent6>
        <a:srgbClr val="F3D0FF"/>
      </a:accent6>
      <a:hlink>
        <a:srgbClr val="24FFBE"/>
      </a:hlink>
      <a:folHlink>
        <a:srgbClr val="24FF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2022-05-24T07:05:45Z</dcterms:created>
  <dc:creator>Microsoft Office User</dc:creator>
</cp:coreProperties>
</file>